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authors.xml" ContentType="application/vnd.ms-powerpoint.author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7" r:id="rId1"/>
  </p:sldMasterIdLst>
  <p:notesMasterIdLst>
    <p:notesMasterId r:id="rId36"/>
  </p:notesMasterIdLst>
  <p:sldIdLst>
    <p:sldId id="298" r:id="rId2"/>
    <p:sldId id="300" r:id="rId3"/>
    <p:sldId id="259" r:id="rId4"/>
    <p:sldId id="260" r:id="rId5"/>
    <p:sldId id="447" r:id="rId6"/>
    <p:sldId id="302" r:id="rId7"/>
    <p:sldId id="448" r:id="rId8"/>
    <p:sldId id="459" r:id="rId9"/>
    <p:sldId id="449" r:id="rId10"/>
    <p:sldId id="420" r:id="rId11"/>
    <p:sldId id="450" r:id="rId12"/>
    <p:sldId id="423" r:id="rId13"/>
    <p:sldId id="451" r:id="rId14"/>
    <p:sldId id="452" r:id="rId15"/>
    <p:sldId id="453" r:id="rId16"/>
    <p:sldId id="456" r:id="rId17"/>
    <p:sldId id="457" r:id="rId18"/>
    <p:sldId id="458" r:id="rId19"/>
    <p:sldId id="460" r:id="rId20"/>
    <p:sldId id="461" r:id="rId21"/>
    <p:sldId id="462" r:id="rId22"/>
    <p:sldId id="464" r:id="rId23"/>
    <p:sldId id="465" r:id="rId24"/>
    <p:sldId id="466" r:id="rId25"/>
    <p:sldId id="467" r:id="rId26"/>
    <p:sldId id="468" r:id="rId27"/>
    <p:sldId id="469" r:id="rId28"/>
    <p:sldId id="470" r:id="rId29"/>
    <p:sldId id="471" r:id="rId30"/>
    <p:sldId id="472" r:id="rId31"/>
    <p:sldId id="473" r:id="rId32"/>
    <p:sldId id="474" r:id="rId33"/>
    <p:sldId id="475" r:id="rId34"/>
    <p:sldId id="351" r:id="rId35"/>
  </p:sldIdLst>
  <p:sldSz cx="9144000" cy="5143500" type="screen16x9"/>
  <p:notesSz cx="6858000" cy="9144000"/>
  <p:embeddedFontLst>
    <p:embeddedFont>
      <p:font typeface="Calibri" panose="020F0502020204030204" pitchFamily="34" charset="0"/>
      <p:regular r:id="rId37"/>
      <p:bold r:id="rId38"/>
      <p:italic r:id="rId39"/>
      <p:boldItalic r:id="rId40"/>
    </p:embeddedFont>
    <p:embeddedFont>
      <p:font typeface="Exo 2" panose="020B0604020202020204" charset="0"/>
      <p:regular r:id="rId41"/>
      <p:bold r:id="rId42"/>
      <p:italic r:id="rId43"/>
      <p:boldItalic r:id="rId44"/>
    </p:embeddedFont>
    <p:embeddedFont>
      <p:font typeface="Fira Sans Extra Condensed Medium" panose="020B0604020202020204" charset="0"/>
      <p:regular r:id="rId45"/>
      <p:bold r:id="rId46"/>
      <p:italic r:id="rId47"/>
      <p:boldItalic r:id="rId48"/>
    </p:embeddedFont>
    <p:embeddedFont>
      <p:font typeface="Roboto Condensed Light" panose="020B0604020202020204" charset="0"/>
      <p:regular r:id="rId49"/>
      <p:bold r:id="rId50"/>
      <p:italic r:id="rId51"/>
      <p:boldItalic r:id="rId5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guide id="3" pos="363"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E556206-817C-B270-D638-416D245131C1}" name="Quân Nguyễn" initials="QN" userId="1479c69f2bf9aa01"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AFAFA"/>
    <a:srgbClr val="FBFBFB"/>
    <a:srgbClr val="197EC6"/>
    <a:srgbClr val="FF0000"/>
    <a:srgbClr val="3939FD"/>
    <a:srgbClr val="800000"/>
    <a:srgbClr val="9BBF1D"/>
    <a:srgbClr val="0070C0"/>
    <a:srgbClr val="EE0033"/>
    <a:srgbClr val="3366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82A041B-EB93-4A81-9463-20828000AABD}" v="13" dt="2023-03-22T17:49:39.132"/>
  </p1510:revLst>
</p1510:revInfo>
</file>

<file path=ppt/tableStyles.xml><?xml version="1.0" encoding="utf-8"?>
<a:tblStyleLst xmlns:a="http://schemas.openxmlformats.org/drawingml/2006/main" def="{CBCF9A9C-2F47-412A-BEB1-F9FDC1FA7B87}">
  <a:tblStyle styleId="{CBCF9A9C-2F47-412A-BEB1-F9FDC1FA7B87}"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433" autoAdjust="0"/>
    <p:restoredTop sz="73898" autoAdjust="0"/>
  </p:normalViewPr>
  <p:slideViewPr>
    <p:cSldViewPr snapToGrid="0" showGuides="1">
      <p:cViewPr varScale="1">
        <p:scale>
          <a:sx n="80" d="100"/>
          <a:sy n="80" d="100"/>
        </p:scale>
        <p:origin x="36" y="576"/>
      </p:cViewPr>
      <p:guideLst>
        <p:guide orient="horz" pos="1620"/>
        <p:guide pos="2880"/>
        <p:guide pos="363"/>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3.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6.fntdata"/><Relationship Id="rId47" Type="http://schemas.openxmlformats.org/officeDocument/2006/relationships/font" Target="fonts/font11.fntdata"/><Relationship Id="rId50" Type="http://schemas.openxmlformats.org/officeDocument/2006/relationships/font" Target="fonts/font14.fntdata"/><Relationship Id="rId55"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2.fntdata"/><Relationship Id="rId46" Type="http://schemas.openxmlformats.org/officeDocument/2006/relationships/font" Target="fonts/font10.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5.fntdata"/><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1.fntdata"/><Relationship Id="rId40" Type="http://schemas.openxmlformats.org/officeDocument/2006/relationships/font" Target="fonts/font4.fntdata"/><Relationship Id="rId45" Type="http://schemas.openxmlformats.org/officeDocument/2006/relationships/font" Target="fonts/font9.fntdata"/><Relationship Id="rId53" Type="http://schemas.openxmlformats.org/officeDocument/2006/relationships/presProps" Target="presProps.xml"/><Relationship Id="rId74" Type="http://schemas.microsoft.com/office/2018/10/relationships/authors" Targe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49" Type="http://schemas.openxmlformats.org/officeDocument/2006/relationships/font" Target="fonts/font1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8.fntdata"/><Relationship Id="rId52" Type="http://schemas.openxmlformats.org/officeDocument/2006/relationships/font" Target="fonts/font16.fntdata"/><Relationship Id="rId73"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7.fntdata"/><Relationship Id="rId48" Type="http://schemas.openxmlformats.org/officeDocument/2006/relationships/font" Target="fonts/font12.fntdata"/><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15.fntdata"/><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638551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9baafe93df_0_3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9baafe93df_0_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316051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9baafe93df_0_3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9baafe93df_0_3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492619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9baafe93df_0_3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9baafe93df_0_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894731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9baafe93df_0_3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9baafe93df_0_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522195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9baafe93df_0_3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9baafe93df_0_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700276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9baafe93df_0_3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9baafe93df_0_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230511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9baafe93df_0_3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9baafe93df_0_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8963653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9baafe93df_0_3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9baafe93df_0_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846968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9baafe93df_0_3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9baafe93df_0_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1143818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9baafe93df_0_3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9baafe93df_0_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067236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9baafe93df_0_3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9baafe93df_0_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529645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9baafe93df_0_3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9baafe93df_0_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4009140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9baafe93df_0_3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9baafe93df_0_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5611402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9baafe93df_0_3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9baafe93df_0_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1405768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9baafe93df_0_3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9baafe93df_0_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82219461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9baafe93df_0_3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9baafe93df_0_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4711852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9baafe93df_0_3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9baafe93df_0_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8693463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9baafe93df_0_3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9baafe93df_0_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3170216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9baafe93df_0_3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9baafe93df_0_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1952752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9baafe93df_0_3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9baafe93df_0_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332608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9baafe93df_0_3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9baafe93df_0_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972662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9baafe93df_0_3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9baafe93df_0_3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9baafe93df_0_3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9baafe93df_0_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6278767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9baafe93df_0_3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9baafe93df_0_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8455134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9baafe93df_0_3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9baafe93df_0_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4390632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9baafe93df_0_3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9baafe93df_0_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2976340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098210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9baafe93df_0_3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9baafe93df_0_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9baafe93df_0_3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9baafe93df_0_3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379965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9baafe93df_0_3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9baafe93df_0_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6228224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9baafe93df_0_3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9baafe93df_0_3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799203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9baafe93df_0_3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9baafe93df_0_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326592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9baafe93df_0_3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9baafe93df_0_3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79814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userDrawn="1">
  <p:cSld name="TITLE">
    <p:spTree>
      <p:nvGrpSpPr>
        <p:cNvPr id="1" name="Shape 8"/>
        <p:cNvGrpSpPr/>
        <p:nvPr/>
      </p:nvGrpSpPr>
      <p:grpSpPr>
        <a:xfrm>
          <a:off x="0" y="0"/>
          <a:ext cx="0" cy="0"/>
          <a:chOff x="0" y="0"/>
          <a:chExt cx="0" cy="0"/>
        </a:xfrm>
      </p:grpSpPr>
    </p:spTree>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userDrawn="1">
  <p:cSld name="SECTION_HEADER">
    <p:spTree>
      <p:nvGrpSpPr>
        <p:cNvPr id="1" name="Shape 11"/>
        <p:cNvGrpSpPr/>
        <p:nvPr/>
      </p:nvGrpSpPr>
      <p:grpSpPr>
        <a:xfrm>
          <a:off x="0" y="0"/>
          <a:ext cx="0" cy="0"/>
          <a:chOff x="0" y="0"/>
          <a:chExt cx="0" cy="0"/>
        </a:xfrm>
      </p:grpSpPr>
      <p:sp>
        <p:nvSpPr>
          <p:cNvPr id="12" name="Google Shape;12;p3"/>
          <p:cNvSpPr txBox="1">
            <a:spLocks noGrp="1"/>
          </p:cNvSpPr>
          <p:nvPr>
            <p:ph type="ctrTitle"/>
          </p:nvPr>
        </p:nvSpPr>
        <p:spPr>
          <a:xfrm flipH="1">
            <a:off x="1147650" y="3085150"/>
            <a:ext cx="5005500" cy="10221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3600"/>
              <a:buNone/>
              <a:defRPr sz="3600"/>
            </a:lvl1pPr>
            <a:lvl2pPr lvl="1" rtl="0">
              <a:spcBef>
                <a:spcPts val="0"/>
              </a:spcBef>
              <a:spcAft>
                <a:spcPts val="0"/>
              </a:spcAft>
              <a:buClr>
                <a:srgbClr val="FFFFFF"/>
              </a:buClr>
              <a:buSzPts val="6500"/>
              <a:buNone/>
              <a:defRPr sz="6500">
                <a:solidFill>
                  <a:srgbClr val="FFFFFF"/>
                </a:solidFill>
              </a:defRPr>
            </a:lvl2pPr>
            <a:lvl3pPr lvl="2" rtl="0">
              <a:spcBef>
                <a:spcPts val="0"/>
              </a:spcBef>
              <a:spcAft>
                <a:spcPts val="0"/>
              </a:spcAft>
              <a:buClr>
                <a:srgbClr val="FFFFFF"/>
              </a:buClr>
              <a:buSzPts val="6500"/>
              <a:buNone/>
              <a:defRPr sz="6500">
                <a:solidFill>
                  <a:srgbClr val="FFFFFF"/>
                </a:solidFill>
              </a:defRPr>
            </a:lvl3pPr>
            <a:lvl4pPr lvl="3" rtl="0">
              <a:spcBef>
                <a:spcPts val="0"/>
              </a:spcBef>
              <a:spcAft>
                <a:spcPts val="0"/>
              </a:spcAft>
              <a:buClr>
                <a:srgbClr val="FFFFFF"/>
              </a:buClr>
              <a:buSzPts val="6500"/>
              <a:buNone/>
              <a:defRPr sz="6500">
                <a:solidFill>
                  <a:srgbClr val="FFFFFF"/>
                </a:solidFill>
              </a:defRPr>
            </a:lvl4pPr>
            <a:lvl5pPr lvl="4" rtl="0">
              <a:spcBef>
                <a:spcPts val="0"/>
              </a:spcBef>
              <a:spcAft>
                <a:spcPts val="0"/>
              </a:spcAft>
              <a:buClr>
                <a:srgbClr val="FFFFFF"/>
              </a:buClr>
              <a:buSzPts val="6500"/>
              <a:buNone/>
              <a:defRPr sz="6500">
                <a:solidFill>
                  <a:srgbClr val="FFFFFF"/>
                </a:solidFill>
              </a:defRPr>
            </a:lvl5pPr>
            <a:lvl6pPr lvl="5" rtl="0">
              <a:spcBef>
                <a:spcPts val="0"/>
              </a:spcBef>
              <a:spcAft>
                <a:spcPts val="0"/>
              </a:spcAft>
              <a:buClr>
                <a:srgbClr val="FFFFFF"/>
              </a:buClr>
              <a:buSzPts val="6500"/>
              <a:buNone/>
              <a:defRPr sz="6500">
                <a:solidFill>
                  <a:srgbClr val="FFFFFF"/>
                </a:solidFill>
              </a:defRPr>
            </a:lvl6pPr>
            <a:lvl7pPr lvl="6" rtl="0">
              <a:spcBef>
                <a:spcPts val="0"/>
              </a:spcBef>
              <a:spcAft>
                <a:spcPts val="0"/>
              </a:spcAft>
              <a:buClr>
                <a:srgbClr val="FFFFFF"/>
              </a:buClr>
              <a:buSzPts val="6500"/>
              <a:buNone/>
              <a:defRPr sz="6500">
                <a:solidFill>
                  <a:srgbClr val="FFFFFF"/>
                </a:solidFill>
              </a:defRPr>
            </a:lvl7pPr>
            <a:lvl8pPr lvl="7" rtl="0">
              <a:spcBef>
                <a:spcPts val="0"/>
              </a:spcBef>
              <a:spcAft>
                <a:spcPts val="0"/>
              </a:spcAft>
              <a:buClr>
                <a:srgbClr val="FFFFFF"/>
              </a:buClr>
              <a:buSzPts val="6500"/>
              <a:buNone/>
              <a:defRPr sz="6500">
                <a:solidFill>
                  <a:srgbClr val="FFFFFF"/>
                </a:solidFill>
              </a:defRPr>
            </a:lvl8pPr>
            <a:lvl9pPr lvl="8" rtl="0">
              <a:spcBef>
                <a:spcPts val="0"/>
              </a:spcBef>
              <a:spcAft>
                <a:spcPts val="0"/>
              </a:spcAft>
              <a:buClr>
                <a:srgbClr val="FFFFFF"/>
              </a:buClr>
              <a:buSzPts val="6500"/>
              <a:buNone/>
              <a:defRPr sz="6500">
                <a:solidFill>
                  <a:srgbClr val="FFFFFF"/>
                </a:solidFill>
              </a:defRPr>
            </a:lvl9pPr>
          </a:lstStyle>
          <a:p>
            <a:endParaRPr/>
          </a:p>
        </p:txBody>
      </p:sp>
      <p:sp>
        <p:nvSpPr>
          <p:cNvPr id="13" name="Google Shape;13;p3"/>
          <p:cNvSpPr txBox="1">
            <a:spLocks noGrp="1"/>
          </p:cNvSpPr>
          <p:nvPr>
            <p:ph type="title" idx="2" hasCustomPrompt="1"/>
          </p:nvPr>
        </p:nvSpPr>
        <p:spPr>
          <a:xfrm flipH="1">
            <a:off x="1147579" y="2323850"/>
            <a:ext cx="2979300" cy="7545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9600"/>
              <a:buNone/>
              <a:defRPr sz="96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14" name="Google Shape;14;p3"/>
          <p:cNvSpPr txBox="1">
            <a:spLocks noGrp="1"/>
          </p:cNvSpPr>
          <p:nvPr>
            <p:ph type="subTitle" idx="1"/>
          </p:nvPr>
        </p:nvSpPr>
        <p:spPr>
          <a:xfrm>
            <a:off x="1147575" y="4028959"/>
            <a:ext cx="4224900" cy="53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4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5"/>
        <p:cNvGrpSpPr/>
        <p:nvPr/>
      </p:nvGrpSpPr>
      <p:grpSpPr>
        <a:xfrm>
          <a:off x="0" y="0"/>
          <a:ext cx="0" cy="0"/>
          <a:chOff x="0" y="0"/>
          <a:chExt cx="0" cy="0"/>
        </a:xfrm>
      </p:grpSpPr>
      <p:sp>
        <p:nvSpPr>
          <p:cNvPr id="36" name="Google Shape;36;p10"/>
          <p:cNvSpPr txBox="1">
            <a:spLocks noGrp="1"/>
          </p:cNvSpPr>
          <p:nvPr>
            <p:ph type="ctrTitle"/>
          </p:nvPr>
        </p:nvSpPr>
        <p:spPr>
          <a:xfrm flipH="1">
            <a:off x="695425" y="1514475"/>
            <a:ext cx="3559800" cy="7806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800"/>
              <a:buNone/>
              <a:defRPr/>
            </a:lvl1pPr>
            <a:lvl2pPr lvl="1" algn="ctr" rtl="0">
              <a:spcBef>
                <a:spcPts val="0"/>
              </a:spcBef>
              <a:spcAft>
                <a:spcPts val="0"/>
              </a:spcAft>
              <a:buClr>
                <a:srgbClr val="434343"/>
              </a:buClr>
              <a:buSzPts val="1800"/>
              <a:buNone/>
              <a:defRPr sz="1800">
                <a:solidFill>
                  <a:srgbClr val="434343"/>
                </a:solidFill>
              </a:defRPr>
            </a:lvl2pPr>
            <a:lvl3pPr lvl="2" algn="ctr" rtl="0">
              <a:spcBef>
                <a:spcPts val="0"/>
              </a:spcBef>
              <a:spcAft>
                <a:spcPts val="0"/>
              </a:spcAft>
              <a:buClr>
                <a:srgbClr val="434343"/>
              </a:buClr>
              <a:buSzPts val="1800"/>
              <a:buNone/>
              <a:defRPr sz="1800">
                <a:solidFill>
                  <a:srgbClr val="434343"/>
                </a:solidFill>
              </a:defRPr>
            </a:lvl3pPr>
            <a:lvl4pPr lvl="3" algn="ctr" rtl="0">
              <a:spcBef>
                <a:spcPts val="0"/>
              </a:spcBef>
              <a:spcAft>
                <a:spcPts val="0"/>
              </a:spcAft>
              <a:buClr>
                <a:srgbClr val="434343"/>
              </a:buClr>
              <a:buSzPts val="1800"/>
              <a:buNone/>
              <a:defRPr sz="1800">
                <a:solidFill>
                  <a:srgbClr val="434343"/>
                </a:solidFill>
              </a:defRPr>
            </a:lvl4pPr>
            <a:lvl5pPr lvl="4" algn="ctr" rtl="0">
              <a:spcBef>
                <a:spcPts val="0"/>
              </a:spcBef>
              <a:spcAft>
                <a:spcPts val="0"/>
              </a:spcAft>
              <a:buClr>
                <a:srgbClr val="434343"/>
              </a:buClr>
              <a:buSzPts val="1800"/>
              <a:buNone/>
              <a:defRPr sz="1800">
                <a:solidFill>
                  <a:srgbClr val="434343"/>
                </a:solidFill>
              </a:defRPr>
            </a:lvl5pPr>
            <a:lvl6pPr lvl="5" algn="ctr" rtl="0">
              <a:spcBef>
                <a:spcPts val="0"/>
              </a:spcBef>
              <a:spcAft>
                <a:spcPts val="0"/>
              </a:spcAft>
              <a:buClr>
                <a:srgbClr val="434343"/>
              </a:buClr>
              <a:buSzPts val="1800"/>
              <a:buNone/>
              <a:defRPr sz="1800">
                <a:solidFill>
                  <a:srgbClr val="434343"/>
                </a:solidFill>
              </a:defRPr>
            </a:lvl6pPr>
            <a:lvl7pPr lvl="6" algn="ctr" rtl="0">
              <a:spcBef>
                <a:spcPts val="0"/>
              </a:spcBef>
              <a:spcAft>
                <a:spcPts val="0"/>
              </a:spcAft>
              <a:buClr>
                <a:srgbClr val="434343"/>
              </a:buClr>
              <a:buSzPts val="1800"/>
              <a:buNone/>
              <a:defRPr sz="1800">
                <a:solidFill>
                  <a:srgbClr val="434343"/>
                </a:solidFill>
              </a:defRPr>
            </a:lvl7pPr>
            <a:lvl8pPr lvl="7" algn="ctr" rtl="0">
              <a:spcBef>
                <a:spcPts val="0"/>
              </a:spcBef>
              <a:spcAft>
                <a:spcPts val="0"/>
              </a:spcAft>
              <a:buClr>
                <a:srgbClr val="434343"/>
              </a:buClr>
              <a:buSzPts val="1800"/>
              <a:buNone/>
              <a:defRPr sz="1800">
                <a:solidFill>
                  <a:srgbClr val="434343"/>
                </a:solidFill>
              </a:defRPr>
            </a:lvl8pPr>
            <a:lvl9pPr lvl="8" algn="ctr" rtl="0">
              <a:spcBef>
                <a:spcPts val="0"/>
              </a:spcBef>
              <a:spcAft>
                <a:spcPts val="0"/>
              </a:spcAft>
              <a:buClr>
                <a:srgbClr val="434343"/>
              </a:buClr>
              <a:buSzPts val="1800"/>
              <a:buNone/>
              <a:defRPr sz="1800">
                <a:solidFill>
                  <a:srgbClr val="434343"/>
                </a:solidFill>
              </a:defRPr>
            </a:lvl9pPr>
          </a:lstStyle>
          <a:p>
            <a:endParaRPr/>
          </a:p>
        </p:txBody>
      </p:sp>
      <p:sp>
        <p:nvSpPr>
          <p:cNvPr id="37" name="Google Shape;37;p10"/>
          <p:cNvSpPr txBox="1">
            <a:spLocks noGrp="1"/>
          </p:cNvSpPr>
          <p:nvPr>
            <p:ph type="subTitle" idx="1"/>
          </p:nvPr>
        </p:nvSpPr>
        <p:spPr>
          <a:xfrm flipH="1">
            <a:off x="1581025" y="2559200"/>
            <a:ext cx="2674200" cy="875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6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38"/>
        <p:cNvGrpSpPr/>
        <p:nvPr/>
      </p:nvGrpSpPr>
      <p:grpSpPr>
        <a:xfrm>
          <a:off x="0" y="0"/>
          <a:ext cx="0" cy="0"/>
          <a:chOff x="0" y="0"/>
          <a:chExt cx="0" cy="0"/>
        </a:xfrm>
      </p:grpSpPr>
      <p:sp>
        <p:nvSpPr>
          <p:cNvPr id="39" name="Google Shape;39;p11"/>
          <p:cNvSpPr txBox="1">
            <a:spLocks noGrp="1"/>
          </p:cNvSpPr>
          <p:nvPr>
            <p:ph type="title" hasCustomPrompt="1"/>
          </p:nvPr>
        </p:nvSpPr>
        <p:spPr>
          <a:xfrm>
            <a:off x="2250675" y="1001350"/>
            <a:ext cx="6191100" cy="1963500"/>
          </a:xfrm>
          <a:prstGeom prst="rect">
            <a:avLst/>
          </a:prstGeom>
        </p:spPr>
        <p:txBody>
          <a:bodyPr spcFirstLastPara="1" wrap="square" lIns="91425" tIns="91425" rIns="91425" bIns="91425" anchor="b" anchorCtr="0">
            <a:noAutofit/>
          </a:bodyPr>
          <a:lstStyle>
            <a:lvl1pPr lvl="0" algn="r">
              <a:spcBef>
                <a:spcPts val="0"/>
              </a:spcBef>
              <a:spcAft>
                <a:spcPts val="0"/>
              </a:spcAft>
              <a:buSzPts val="12000"/>
              <a:buNone/>
              <a:defRPr sz="98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0" name="Google Shape;40;p11"/>
          <p:cNvSpPr txBox="1">
            <a:spLocks noGrp="1"/>
          </p:cNvSpPr>
          <p:nvPr>
            <p:ph type="body" idx="1"/>
          </p:nvPr>
        </p:nvSpPr>
        <p:spPr>
          <a:xfrm>
            <a:off x="2107950" y="2895050"/>
            <a:ext cx="6191100" cy="696000"/>
          </a:xfrm>
          <a:prstGeom prst="rect">
            <a:avLst/>
          </a:prstGeom>
        </p:spPr>
        <p:txBody>
          <a:bodyPr spcFirstLastPara="1" wrap="square" lIns="91425" tIns="91425" rIns="91425" bIns="91425" anchor="t" anchorCtr="0">
            <a:noAutofit/>
          </a:bodyPr>
          <a:lstStyle>
            <a:lvl1pPr marL="457200" lvl="0" indent="-304800" algn="r">
              <a:lnSpc>
                <a:spcPct val="100000"/>
              </a:lnSpc>
              <a:spcBef>
                <a:spcPts val="0"/>
              </a:spcBef>
              <a:spcAft>
                <a:spcPts val="0"/>
              </a:spcAft>
              <a:buSzPts val="1200"/>
              <a:buChar char="●"/>
              <a:defRPr sz="1600"/>
            </a:lvl1pPr>
            <a:lvl2pPr marL="914400" lvl="1" indent="-304800" algn="ctr">
              <a:spcBef>
                <a:spcPts val="0"/>
              </a:spcBef>
              <a:spcAft>
                <a:spcPts val="0"/>
              </a:spcAft>
              <a:buSzPts val="1200"/>
              <a:buChar char="○"/>
              <a:defRPr/>
            </a:lvl2pPr>
            <a:lvl3pPr marL="1371600" lvl="2" indent="-304800" algn="ctr">
              <a:spcBef>
                <a:spcPts val="1600"/>
              </a:spcBef>
              <a:spcAft>
                <a:spcPts val="0"/>
              </a:spcAft>
              <a:buSzPts val="1200"/>
              <a:buChar char="■"/>
              <a:defRPr/>
            </a:lvl3pPr>
            <a:lvl4pPr marL="1828800" lvl="3" indent="-304800" algn="ctr">
              <a:spcBef>
                <a:spcPts val="1600"/>
              </a:spcBef>
              <a:spcAft>
                <a:spcPts val="0"/>
              </a:spcAft>
              <a:buSzPts val="1200"/>
              <a:buChar char="●"/>
              <a:defRPr/>
            </a:lvl4pPr>
            <a:lvl5pPr marL="2286000" lvl="4" indent="-304800" algn="ctr">
              <a:spcBef>
                <a:spcPts val="1600"/>
              </a:spcBef>
              <a:spcAft>
                <a:spcPts val="0"/>
              </a:spcAft>
              <a:buSzPts val="1200"/>
              <a:buChar char="○"/>
              <a:defRPr/>
            </a:lvl5pPr>
            <a:lvl6pPr marL="2743200" lvl="5" indent="-304800" algn="ctr">
              <a:spcBef>
                <a:spcPts val="1600"/>
              </a:spcBef>
              <a:spcAft>
                <a:spcPts val="0"/>
              </a:spcAft>
              <a:buSzPts val="1200"/>
              <a:buChar char="■"/>
              <a:defRPr/>
            </a:lvl6pPr>
            <a:lvl7pPr marL="3200400" lvl="6" indent="-304800" algn="ctr">
              <a:spcBef>
                <a:spcPts val="1600"/>
              </a:spcBef>
              <a:spcAft>
                <a:spcPts val="0"/>
              </a:spcAft>
              <a:buSzPts val="1200"/>
              <a:buChar char="●"/>
              <a:defRPr/>
            </a:lvl7pPr>
            <a:lvl8pPr marL="3657600" lvl="7" indent="-304800" algn="ctr">
              <a:spcBef>
                <a:spcPts val="1600"/>
              </a:spcBef>
              <a:spcAft>
                <a:spcPts val="0"/>
              </a:spcAft>
              <a:buSzPts val="1200"/>
              <a:buChar char="○"/>
              <a:defRPr/>
            </a:lvl8pPr>
            <a:lvl9pPr marL="4114800" lvl="8" indent="-304800" algn="ctr">
              <a:spcBef>
                <a:spcPts val="1600"/>
              </a:spcBef>
              <a:spcAft>
                <a:spcPts val="1600"/>
              </a:spcAft>
              <a:buSzPts val="1200"/>
              <a:buChar char="■"/>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42"/>
        <p:cNvGrpSpPr/>
        <p:nvPr/>
      </p:nvGrpSpPr>
      <p:grpSpPr>
        <a:xfrm>
          <a:off x="0" y="0"/>
          <a:ext cx="0" cy="0"/>
          <a:chOff x="0" y="0"/>
          <a:chExt cx="0" cy="0"/>
        </a:xfrm>
      </p:grpSpPr>
      <p:sp>
        <p:nvSpPr>
          <p:cNvPr id="43" name="Google Shape;43;p13"/>
          <p:cNvSpPr txBox="1">
            <a:spLocks noGrp="1"/>
          </p:cNvSpPr>
          <p:nvPr>
            <p:ph type="ctrTitle"/>
          </p:nvPr>
        </p:nvSpPr>
        <p:spPr>
          <a:xfrm>
            <a:off x="3385875" y="2098650"/>
            <a:ext cx="2372400" cy="946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000"/>
            </a:lvl1pPr>
            <a:lvl2pPr lvl="1" algn="r" rtl="0">
              <a:spcBef>
                <a:spcPts val="0"/>
              </a:spcBef>
              <a:spcAft>
                <a:spcPts val="0"/>
              </a:spcAft>
              <a:buSzPts val="1800"/>
              <a:buNone/>
              <a:defRPr sz="1800"/>
            </a:lvl2pPr>
            <a:lvl3pPr lvl="2" algn="r" rtl="0">
              <a:spcBef>
                <a:spcPts val="0"/>
              </a:spcBef>
              <a:spcAft>
                <a:spcPts val="0"/>
              </a:spcAft>
              <a:buSzPts val="1800"/>
              <a:buNone/>
              <a:defRPr sz="1800"/>
            </a:lvl3pPr>
            <a:lvl4pPr lvl="3" algn="r" rtl="0">
              <a:spcBef>
                <a:spcPts val="0"/>
              </a:spcBef>
              <a:spcAft>
                <a:spcPts val="0"/>
              </a:spcAft>
              <a:buSzPts val="1800"/>
              <a:buNone/>
              <a:defRPr sz="1800"/>
            </a:lvl4pPr>
            <a:lvl5pPr lvl="4" algn="r" rtl="0">
              <a:spcBef>
                <a:spcPts val="0"/>
              </a:spcBef>
              <a:spcAft>
                <a:spcPts val="0"/>
              </a:spcAft>
              <a:buSzPts val="1800"/>
              <a:buNone/>
              <a:defRPr sz="1800"/>
            </a:lvl5pPr>
            <a:lvl6pPr lvl="5" algn="r" rtl="0">
              <a:spcBef>
                <a:spcPts val="0"/>
              </a:spcBef>
              <a:spcAft>
                <a:spcPts val="0"/>
              </a:spcAft>
              <a:buSzPts val="1800"/>
              <a:buNone/>
              <a:defRPr sz="1800"/>
            </a:lvl6pPr>
            <a:lvl7pPr lvl="6" algn="r" rtl="0">
              <a:spcBef>
                <a:spcPts val="0"/>
              </a:spcBef>
              <a:spcAft>
                <a:spcPts val="0"/>
              </a:spcAft>
              <a:buSzPts val="1800"/>
              <a:buNone/>
              <a:defRPr sz="1800"/>
            </a:lvl7pPr>
            <a:lvl8pPr lvl="7" algn="r" rtl="0">
              <a:spcBef>
                <a:spcPts val="0"/>
              </a:spcBef>
              <a:spcAft>
                <a:spcPts val="0"/>
              </a:spcAft>
              <a:buSzPts val="1800"/>
              <a:buNone/>
              <a:defRPr sz="1800"/>
            </a:lvl8pPr>
            <a:lvl9pPr lvl="8" algn="r" rtl="0">
              <a:spcBef>
                <a:spcPts val="0"/>
              </a:spcBef>
              <a:spcAft>
                <a:spcPts val="0"/>
              </a:spcAft>
              <a:buSzPts val="1800"/>
              <a:buNone/>
              <a:defRPr sz="1800"/>
            </a:lvl9pPr>
          </a:lstStyle>
          <a:p>
            <a:endParaRPr/>
          </a:p>
        </p:txBody>
      </p:sp>
      <p:sp>
        <p:nvSpPr>
          <p:cNvPr id="44" name="Google Shape;44;p13"/>
          <p:cNvSpPr txBox="1">
            <a:spLocks noGrp="1"/>
          </p:cNvSpPr>
          <p:nvPr>
            <p:ph type="ctrTitle" idx="2"/>
          </p:nvPr>
        </p:nvSpPr>
        <p:spPr>
          <a:xfrm>
            <a:off x="390296" y="201653"/>
            <a:ext cx="1974300" cy="577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45" name="Google Shape;45;p13"/>
          <p:cNvSpPr txBox="1">
            <a:spLocks noGrp="1"/>
          </p:cNvSpPr>
          <p:nvPr>
            <p:ph type="subTitle" idx="1"/>
          </p:nvPr>
        </p:nvSpPr>
        <p:spPr>
          <a:xfrm>
            <a:off x="690446" y="580278"/>
            <a:ext cx="16743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900"/>
              <a:buNone/>
              <a:defRPr/>
            </a:lvl1pPr>
            <a:lvl2pPr lvl="1" algn="r" rtl="0">
              <a:lnSpc>
                <a:spcPct val="100000"/>
              </a:lnSpc>
              <a:spcBef>
                <a:spcPts val="0"/>
              </a:spcBef>
              <a:spcAft>
                <a:spcPts val="0"/>
              </a:spcAft>
              <a:buSzPts val="900"/>
              <a:buNone/>
              <a:defRPr sz="900"/>
            </a:lvl2pPr>
            <a:lvl3pPr lvl="2" algn="r" rtl="0">
              <a:lnSpc>
                <a:spcPct val="100000"/>
              </a:lnSpc>
              <a:spcBef>
                <a:spcPts val="0"/>
              </a:spcBef>
              <a:spcAft>
                <a:spcPts val="0"/>
              </a:spcAft>
              <a:buSzPts val="900"/>
              <a:buNone/>
              <a:defRPr sz="900"/>
            </a:lvl3pPr>
            <a:lvl4pPr lvl="3" algn="r" rtl="0">
              <a:lnSpc>
                <a:spcPct val="100000"/>
              </a:lnSpc>
              <a:spcBef>
                <a:spcPts val="0"/>
              </a:spcBef>
              <a:spcAft>
                <a:spcPts val="0"/>
              </a:spcAft>
              <a:buSzPts val="900"/>
              <a:buNone/>
              <a:defRPr sz="900"/>
            </a:lvl4pPr>
            <a:lvl5pPr lvl="4" algn="r" rtl="0">
              <a:lnSpc>
                <a:spcPct val="100000"/>
              </a:lnSpc>
              <a:spcBef>
                <a:spcPts val="0"/>
              </a:spcBef>
              <a:spcAft>
                <a:spcPts val="0"/>
              </a:spcAft>
              <a:buSzPts val="900"/>
              <a:buNone/>
              <a:defRPr sz="900"/>
            </a:lvl5pPr>
            <a:lvl6pPr lvl="5" algn="r" rtl="0">
              <a:lnSpc>
                <a:spcPct val="100000"/>
              </a:lnSpc>
              <a:spcBef>
                <a:spcPts val="0"/>
              </a:spcBef>
              <a:spcAft>
                <a:spcPts val="0"/>
              </a:spcAft>
              <a:buSzPts val="900"/>
              <a:buNone/>
              <a:defRPr sz="900"/>
            </a:lvl6pPr>
            <a:lvl7pPr lvl="6" algn="r" rtl="0">
              <a:lnSpc>
                <a:spcPct val="100000"/>
              </a:lnSpc>
              <a:spcBef>
                <a:spcPts val="0"/>
              </a:spcBef>
              <a:spcAft>
                <a:spcPts val="0"/>
              </a:spcAft>
              <a:buSzPts val="900"/>
              <a:buNone/>
              <a:defRPr sz="900"/>
            </a:lvl7pPr>
            <a:lvl8pPr lvl="7" algn="r" rtl="0">
              <a:lnSpc>
                <a:spcPct val="100000"/>
              </a:lnSpc>
              <a:spcBef>
                <a:spcPts val="0"/>
              </a:spcBef>
              <a:spcAft>
                <a:spcPts val="0"/>
              </a:spcAft>
              <a:buSzPts val="900"/>
              <a:buNone/>
              <a:defRPr sz="900"/>
            </a:lvl8pPr>
            <a:lvl9pPr lvl="8" algn="r" rtl="0">
              <a:lnSpc>
                <a:spcPct val="100000"/>
              </a:lnSpc>
              <a:spcBef>
                <a:spcPts val="0"/>
              </a:spcBef>
              <a:spcAft>
                <a:spcPts val="0"/>
              </a:spcAft>
              <a:buSzPts val="900"/>
              <a:buNone/>
              <a:defRPr sz="900"/>
            </a:lvl9pPr>
          </a:lstStyle>
          <a:p>
            <a:endParaRPr/>
          </a:p>
        </p:txBody>
      </p:sp>
      <p:sp>
        <p:nvSpPr>
          <p:cNvPr id="46" name="Google Shape;46;p13"/>
          <p:cNvSpPr txBox="1">
            <a:spLocks noGrp="1"/>
          </p:cNvSpPr>
          <p:nvPr>
            <p:ph type="title" idx="3" hasCustomPrompt="1"/>
          </p:nvPr>
        </p:nvSpPr>
        <p:spPr>
          <a:xfrm>
            <a:off x="2118448" y="544448"/>
            <a:ext cx="11076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3600"/>
            </a:lvl1pPr>
            <a:lvl2pPr lvl="1"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47" name="Google Shape;47;p13"/>
          <p:cNvSpPr txBox="1">
            <a:spLocks noGrp="1"/>
          </p:cNvSpPr>
          <p:nvPr>
            <p:ph type="title" idx="4" hasCustomPrompt="1"/>
          </p:nvPr>
        </p:nvSpPr>
        <p:spPr>
          <a:xfrm>
            <a:off x="2105406" y="1515808"/>
            <a:ext cx="11076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3600"/>
            </a:lvl1pPr>
            <a:lvl2pPr lvl="1"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48" name="Google Shape;48;p13"/>
          <p:cNvSpPr txBox="1">
            <a:spLocks noGrp="1"/>
          </p:cNvSpPr>
          <p:nvPr>
            <p:ph type="title" idx="5" hasCustomPrompt="1"/>
          </p:nvPr>
        </p:nvSpPr>
        <p:spPr>
          <a:xfrm>
            <a:off x="2105406" y="2487168"/>
            <a:ext cx="11076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36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49" name="Google Shape;49;p13"/>
          <p:cNvSpPr txBox="1">
            <a:spLocks noGrp="1"/>
          </p:cNvSpPr>
          <p:nvPr>
            <p:ph type="title" idx="6" hasCustomPrompt="1"/>
          </p:nvPr>
        </p:nvSpPr>
        <p:spPr>
          <a:xfrm>
            <a:off x="5922008" y="2092638"/>
            <a:ext cx="10722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3600"/>
            </a:lvl1pPr>
            <a:lvl2pPr lvl="1"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50" name="Google Shape;50;p13"/>
          <p:cNvSpPr txBox="1">
            <a:spLocks noGrp="1"/>
          </p:cNvSpPr>
          <p:nvPr>
            <p:ph type="title" idx="7" hasCustomPrompt="1"/>
          </p:nvPr>
        </p:nvSpPr>
        <p:spPr>
          <a:xfrm>
            <a:off x="5922008" y="3112336"/>
            <a:ext cx="10722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3600"/>
            </a:lvl1pPr>
            <a:lvl2pPr lvl="1"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51" name="Google Shape;51;p13"/>
          <p:cNvSpPr txBox="1">
            <a:spLocks noGrp="1"/>
          </p:cNvSpPr>
          <p:nvPr>
            <p:ph type="title" idx="8" hasCustomPrompt="1"/>
          </p:nvPr>
        </p:nvSpPr>
        <p:spPr>
          <a:xfrm>
            <a:off x="5922008" y="4132033"/>
            <a:ext cx="10722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36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52" name="Google Shape;52;p13"/>
          <p:cNvSpPr txBox="1">
            <a:spLocks noGrp="1"/>
          </p:cNvSpPr>
          <p:nvPr>
            <p:ph type="ctrTitle" idx="9"/>
          </p:nvPr>
        </p:nvSpPr>
        <p:spPr>
          <a:xfrm>
            <a:off x="390296" y="1167854"/>
            <a:ext cx="1974300" cy="577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53" name="Google Shape;53;p13"/>
          <p:cNvSpPr txBox="1">
            <a:spLocks noGrp="1"/>
          </p:cNvSpPr>
          <p:nvPr>
            <p:ph type="subTitle" idx="13"/>
          </p:nvPr>
        </p:nvSpPr>
        <p:spPr>
          <a:xfrm>
            <a:off x="690446" y="1546477"/>
            <a:ext cx="16743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900"/>
              <a:buNone/>
              <a:defRPr/>
            </a:lvl1pPr>
            <a:lvl2pPr lvl="1" algn="r" rtl="0">
              <a:lnSpc>
                <a:spcPct val="100000"/>
              </a:lnSpc>
              <a:spcBef>
                <a:spcPts val="0"/>
              </a:spcBef>
              <a:spcAft>
                <a:spcPts val="0"/>
              </a:spcAft>
              <a:buSzPts val="900"/>
              <a:buNone/>
              <a:defRPr sz="900"/>
            </a:lvl2pPr>
            <a:lvl3pPr lvl="2" algn="r" rtl="0">
              <a:lnSpc>
                <a:spcPct val="100000"/>
              </a:lnSpc>
              <a:spcBef>
                <a:spcPts val="0"/>
              </a:spcBef>
              <a:spcAft>
                <a:spcPts val="0"/>
              </a:spcAft>
              <a:buSzPts val="900"/>
              <a:buNone/>
              <a:defRPr sz="900"/>
            </a:lvl3pPr>
            <a:lvl4pPr lvl="3" algn="r" rtl="0">
              <a:lnSpc>
                <a:spcPct val="100000"/>
              </a:lnSpc>
              <a:spcBef>
                <a:spcPts val="0"/>
              </a:spcBef>
              <a:spcAft>
                <a:spcPts val="0"/>
              </a:spcAft>
              <a:buSzPts val="900"/>
              <a:buNone/>
              <a:defRPr sz="900"/>
            </a:lvl4pPr>
            <a:lvl5pPr lvl="4" algn="r" rtl="0">
              <a:lnSpc>
                <a:spcPct val="100000"/>
              </a:lnSpc>
              <a:spcBef>
                <a:spcPts val="0"/>
              </a:spcBef>
              <a:spcAft>
                <a:spcPts val="0"/>
              </a:spcAft>
              <a:buSzPts val="900"/>
              <a:buNone/>
              <a:defRPr sz="900"/>
            </a:lvl5pPr>
            <a:lvl6pPr lvl="5" algn="r" rtl="0">
              <a:lnSpc>
                <a:spcPct val="100000"/>
              </a:lnSpc>
              <a:spcBef>
                <a:spcPts val="0"/>
              </a:spcBef>
              <a:spcAft>
                <a:spcPts val="0"/>
              </a:spcAft>
              <a:buSzPts val="900"/>
              <a:buNone/>
              <a:defRPr sz="900"/>
            </a:lvl6pPr>
            <a:lvl7pPr lvl="6" algn="r" rtl="0">
              <a:lnSpc>
                <a:spcPct val="100000"/>
              </a:lnSpc>
              <a:spcBef>
                <a:spcPts val="0"/>
              </a:spcBef>
              <a:spcAft>
                <a:spcPts val="0"/>
              </a:spcAft>
              <a:buSzPts val="900"/>
              <a:buNone/>
              <a:defRPr sz="900"/>
            </a:lvl7pPr>
            <a:lvl8pPr lvl="7" algn="r" rtl="0">
              <a:lnSpc>
                <a:spcPct val="100000"/>
              </a:lnSpc>
              <a:spcBef>
                <a:spcPts val="0"/>
              </a:spcBef>
              <a:spcAft>
                <a:spcPts val="0"/>
              </a:spcAft>
              <a:buSzPts val="900"/>
              <a:buNone/>
              <a:defRPr sz="900"/>
            </a:lvl8pPr>
            <a:lvl9pPr lvl="8" algn="r" rtl="0">
              <a:lnSpc>
                <a:spcPct val="100000"/>
              </a:lnSpc>
              <a:spcBef>
                <a:spcPts val="0"/>
              </a:spcBef>
              <a:spcAft>
                <a:spcPts val="0"/>
              </a:spcAft>
              <a:buSzPts val="900"/>
              <a:buNone/>
              <a:defRPr sz="900"/>
            </a:lvl9pPr>
          </a:lstStyle>
          <a:p>
            <a:endParaRPr/>
          </a:p>
        </p:txBody>
      </p:sp>
      <p:sp>
        <p:nvSpPr>
          <p:cNvPr id="54" name="Google Shape;54;p13"/>
          <p:cNvSpPr txBox="1">
            <a:spLocks noGrp="1"/>
          </p:cNvSpPr>
          <p:nvPr>
            <p:ph type="ctrTitle" idx="14"/>
          </p:nvPr>
        </p:nvSpPr>
        <p:spPr>
          <a:xfrm>
            <a:off x="390296" y="2141336"/>
            <a:ext cx="1974300" cy="577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55" name="Google Shape;55;p13"/>
          <p:cNvSpPr txBox="1">
            <a:spLocks noGrp="1"/>
          </p:cNvSpPr>
          <p:nvPr>
            <p:ph type="subTitle" idx="15"/>
          </p:nvPr>
        </p:nvSpPr>
        <p:spPr>
          <a:xfrm>
            <a:off x="690446" y="2519956"/>
            <a:ext cx="16743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900"/>
              <a:buNone/>
              <a:defRPr/>
            </a:lvl1pPr>
            <a:lvl2pPr lvl="1" algn="r" rtl="0">
              <a:lnSpc>
                <a:spcPct val="100000"/>
              </a:lnSpc>
              <a:spcBef>
                <a:spcPts val="0"/>
              </a:spcBef>
              <a:spcAft>
                <a:spcPts val="0"/>
              </a:spcAft>
              <a:buSzPts val="900"/>
              <a:buNone/>
              <a:defRPr sz="900"/>
            </a:lvl2pPr>
            <a:lvl3pPr lvl="2" algn="r" rtl="0">
              <a:lnSpc>
                <a:spcPct val="100000"/>
              </a:lnSpc>
              <a:spcBef>
                <a:spcPts val="0"/>
              </a:spcBef>
              <a:spcAft>
                <a:spcPts val="0"/>
              </a:spcAft>
              <a:buSzPts val="900"/>
              <a:buNone/>
              <a:defRPr sz="900"/>
            </a:lvl3pPr>
            <a:lvl4pPr lvl="3" algn="r" rtl="0">
              <a:lnSpc>
                <a:spcPct val="100000"/>
              </a:lnSpc>
              <a:spcBef>
                <a:spcPts val="0"/>
              </a:spcBef>
              <a:spcAft>
                <a:spcPts val="0"/>
              </a:spcAft>
              <a:buSzPts val="900"/>
              <a:buNone/>
              <a:defRPr sz="900"/>
            </a:lvl4pPr>
            <a:lvl5pPr lvl="4" algn="r" rtl="0">
              <a:lnSpc>
                <a:spcPct val="100000"/>
              </a:lnSpc>
              <a:spcBef>
                <a:spcPts val="0"/>
              </a:spcBef>
              <a:spcAft>
                <a:spcPts val="0"/>
              </a:spcAft>
              <a:buSzPts val="900"/>
              <a:buNone/>
              <a:defRPr sz="900"/>
            </a:lvl5pPr>
            <a:lvl6pPr lvl="5" algn="r" rtl="0">
              <a:lnSpc>
                <a:spcPct val="100000"/>
              </a:lnSpc>
              <a:spcBef>
                <a:spcPts val="0"/>
              </a:spcBef>
              <a:spcAft>
                <a:spcPts val="0"/>
              </a:spcAft>
              <a:buSzPts val="900"/>
              <a:buNone/>
              <a:defRPr sz="900"/>
            </a:lvl6pPr>
            <a:lvl7pPr lvl="6" algn="r" rtl="0">
              <a:lnSpc>
                <a:spcPct val="100000"/>
              </a:lnSpc>
              <a:spcBef>
                <a:spcPts val="0"/>
              </a:spcBef>
              <a:spcAft>
                <a:spcPts val="0"/>
              </a:spcAft>
              <a:buSzPts val="900"/>
              <a:buNone/>
              <a:defRPr sz="900"/>
            </a:lvl7pPr>
            <a:lvl8pPr lvl="7" algn="r" rtl="0">
              <a:lnSpc>
                <a:spcPct val="100000"/>
              </a:lnSpc>
              <a:spcBef>
                <a:spcPts val="0"/>
              </a:spcBef>
              <a:spcAft>
                <a:spcPts val="0"/>
              </a:spcAft>
              <a:buSzPts val="900"/>
              <a:buNone/>
              <a:defRPr sz="900"/>
            </a:lvl8pPr>
            <a:lvl9pPr lvl="8" algn="r" rtl="0">
              <a:lnSpc>
                <a:spcPct val="100000"/>
              </a:lnSpc>
              <a:spcBef>
                <a:spcPts val="0"/>
              </a:spcBef>
              <a:spcAft>
                <a:spcPts val="0"/>
              </a:spcAft>
              <a:buSzPts val="900"/>
              <a:buNone/>
              <a:defRPr sz="900"/>
            </a:lvl9pPr>
          </a:lstStyle>
          <a:p>
            <a:endParaRPr/>
          </a:p>
        </p:txBody>
      </p:sp>
      <p:sp>
        <p:nvSpPr>
          <p:cNvPr id="56" name="Google Shape;56;p13"/>
          <p:cNvSpPr txBox="1">
            <a:spLocks noGrp="1"/>
          </p:cNvSpPr>
          <p:nvPr>
            <p:ph type="ctrTitle" idx="16"/>
          </p:nvPr>
        </p:nvSpPr>
        <p:spPr>
          <a:xfrm>
            <a:off x="6811558" y="1775180"/>
            <a:ext cx="19743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57" name="Google Shape;57;p13"/>
          <p:cNvSpPr txBox="1">
            <a:spLocks noGrp="1"/>
          </p:cNvSpPr>
          <p:nvPr>
            <p:ph type="subTitle" idx="17"/>
          </p:nvPr>
        </p:nvSpPr>
        <p:spPr>
          <a:xfrm>
            <a:off x="6811558" y="2153805"/>
            <a:ext cx="16743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900"/>
              <a:buNone/>
              <a:defRPr/>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a:endParaRPr/>
          </a:p>
        </p:txBody>
      </p:sp>
      <p:sp>
        <p:nvSpPr>
          <p:cNvPr id="58" name="Google Shape;58;p13"/>
          <p:cNvSpPr txBox="1">
            <a:spLocks noGrp="1"/>
          </p:cNvSpPr>
          <p:nvPr>
            <p:ph type="ctrTitle" idx="18"/>
          </p:nvPr>
        </p:nvSpPr>
        <p:spPr>
          <a:xfrm>
            <a:off x="6811558" y="2799095"/>
            <a:ext cx="19743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59" name="Google Shape;59;p13"/>
          <p:cNvSpPr txBox="1">
            <a:spLocks noGrp="1"/>
          </p:cNvSpPr>
          <p:nvPr>
            <p:ph type="subTitle" idx="19"/>
          </p:nvPr>
        </p:nvSpPr>
        <p:spPr>
          <a:xfrm>
            <a:off x="6811558" y="3177717"/>
            <a:ext cx="16743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900"/>
              <a:buNone/>
              <a:defRPr/>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a:endParaRPr/>
          </a:p>
        </p:txBody>
      </p:sp>
      <p:sp>
        <p:nvSpPr>
          <p:cNvPr id="60" name="Google Shape;60;p13"/>
          <p:cNvSpPr txBox="1">
            <a:spLocks noGrp="1"/>
          </p:cNvSpPr>
          <p:nvPr>
            <p:ph type="ctrTitle" idx="20"/>
          </p:nvPr>
        </p:nvSpPr>
        <p:spPr>
          <a:xfrm>
            <a:off x="6811558" y="3811353"/>
            <a:ext cx="19743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61" name="Google Shape;61;p13"/>
          <p:cNvSpPr txBox="1">
            <a:spLocks noGrp="1"/>
          </p:cNvSpPr>
          <p:nvPr>
            <p:ph type="subTitle" idx="21"/>
          </p:nvPr>
        </p:nvSpPr>
        <p:spPr>
          <a:xfrm>
            <a:off x="6811558" y="4189973"/>
            <a:ext cx="16743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900"/>
              <a:buNone/>
              <a:defRPr/>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695083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bg1"/>
        </a:solidFill>
        <a:effectLst/>
      </p:bgPr>
    </p:bg>
    <p:spTree>
      <p:nvGrpSpPr>
        <p:cNvPr id="1" name="Shape 5"/>
        <p:cNvGrpSpPr/>
        <p:nvPr/>
      </p:nvGrpSpPr>
      <p:grpSpPr>
        <a:xfrm>
          <a:off x="0" y="0"/>
          <a:ext cx="0" cy="0"/>
          <a:chOff x="0" y="0"/>
          <a:chExt cx="0" cy="0"/>
        </a:xfrm>
      </p:grpSpPr>
      <p:pic>
        <p:nvPicPr>
          <p:cNvPr id="4" name="Picture 3">
            <a:extLst>
              <a:ext uri="{FF2B5EF4-FFF2-40B4-BE49-F238E27FC236}">
                <a16:creationId xmlns:a16="http://schemas.microsoft.com/office/drawing/2014/main" id="{D4050A22-F033-40A5-8AE0-01D680697382}"/>
              </a:ext>
            </a:extLst>
          </p:cNvPr>
          <p:cNvPicPr>
            <a:picLocks noChangeAspect="1"/>
          </p:cNvPicPr>
          <p:nvPr userDrawn="1"/>
        </p:nvPicPr>
        <p:blipFill>
          <a:blip r:embed="rId8"/>
          <a:stretch>
            <a:fillRect/>
          </a:stretch>
        </p:blipFill>
        <p:spPr>
          <a:xfrm>
            <a:off x="0" y="1338"/>
            <a:ext cx="9144000" cy="5140823"/>
          </a:xfrm>
          <a:prstGeom prst="rect">
            <a:avLst/>
          </a:prstGeom>
        </p:spPr>
      </p:pic>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rgbClr val="434343"/>
              </a:buClr>
              <a:buSzPts val="2800"/>
              <a:buFont typeface="Exo 2"/>
              <a:buNone/>
              <a:defRPr sz="2800" b="1">
                <a:solidFill>
                  <a:srgbClr val="434343"/>
                </a:solidFill>
                <a:latin typeface="Exo 2"/>
                <a:ea typeface="Exo 2"/>
                <a:cs typeface="Exo 2"/>
                <a:sym typeface="Exo 2"/>
              </a:defRPr>
            </a:lvl1pPr>
            <a:lvl2pPr lvl="1">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2pPr>
            <a:lvl3pPr lvl="2">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3pPr>
            <a:lvl4pPr lvl="3">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4pPr>
            <a:lvl5pPr lvl="4">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5pPr>
            <a:lvl6pPr lvl="5">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6pPr>
            <a:lvl7pPr lvl="6">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7pPr>
            <a:lvl8pPr lvl="7">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8pPr>
            <a:lvl9pPr lvl="8">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a:lnSpc>
                <a:spcPct val="115000"/>
              </a:lnSpc>
              <a:spcBef>
                <a:spcPts val="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1pPr>
            <a:lvl2pPr marL="914400" lvl="1"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2pPr>
            <a:lvl3pPr marL="1371600" lvl="2"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3pPr>
            <a:lvl4pPr marL="1828800" lvl="3"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4pPr>
            <a:lvl5pPr marL="2286000" lvl="4"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5pPr>
            <a:lvl6pPr marL="2743200" lvl="5"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6pPr>
            <a:lvl7pPr marL="3200400" lvl="6"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7pPr>
            <a:lvl8pPr marL="3657600" lvl="7"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8pPr>
            <a:lvl9pPr marL="4114800" lvl="8" indent="-304800">
              <a:lnSpc>
                <a:spcPct val="115000"/>
              </a:lnSpc>
              <a:spcBef>
                <a:spcPts val="1600"/>
              </a:spcBef>
              <a:spcAft>
                <a:spcPts val="160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9pPr>
          </a:lstStyle>
          <a:p>
            <a:endParaRPr/>
          </a:p>
        </p:txBody>
      </p:sp>
      <p:pic>
        <p:nvPicPr>
          <p:cNvPr id="3" name="Picture 2">
            <a:extLst>
              <a:ext uri="{FF2B5EF4-FFF2-40B4-BE49-F238E27FC236}">
                <a16:creationId xmlns:a16="http://schemas.microsoft.com/office/drawing/2014/main" id="{006BAE91-66E5-458A-B0F3-35615316A26B}"/>
              </a:ext>
            </a:extLst>
          </p:cNvPr>
          <p:cNvPicPr>
            <a:picLocks noChangeAspect="1"/>
          </p:cNvPicPr>
          <p:nvPr userDrawn="1"/>
        </p:nvPicPr>
        <p:blipFill>
          <a:blip r:embed="rId9"/>
          <a:stretch>
            <a:fillRect/>
          </a:stretch>
        </p:blipFill>
        <p:spPr>
          <a:xfrm>
            <a:off x="7693466" y="-153342"/>
            <a:ext cx="1605520" cy="927233"/>
          </a:xfrm>
          <a:prstGeom prst="rect">
            <a:avLst/>
          </a:prstGeom>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6" r:id="rId3"/>
    <p:sldLayoutId id="2147483657" r:id="rId4"/>
    <p:sldLayoutId id="2147483659" r:id="rId5"/>
    <p:sldLayoutId id="2147483680"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6.xml"/><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6.xml"/><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6.xml"/><Relationship Id="rId4" Type="http://schemas.openxmlformats.org/officeDocument/2006/relationships/image" Target="../media/image12.png"/></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9.xml"/><Relationship Id="rId1" Type="http://schemas.openxmlformats.org/officeDocument/2006/relationships/slideLayout" Target="../slideLayouts/slideLayout6.xml"/><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0.xml"/><Relationship Id="rId1" Type="http://schemas.openxmlformats.org/officeDocument/2006/relationships/slideLayout" Target="../slideLayouts/slideLayout6.xml"/><Relationship Id="rId4" Type="http://schemas.openxmlformats.org/officeDocument/2006/relationships/image" Target="../media/image14.png"/></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1.xml"/><Relationship Id="rId1" Type="http://schemas.openxmlformats.org/officeDocument/2006/relationships/slideLayout" Target="../slideLayouts/slideLayout6.xml"/><Relationship Id="rId4" Type="http://schemas.openxmlformats.org/officeDocument/2006/relationships/image" Target="../media/image15.png"/></Relationships>
</file>

<file path=ppt/slides/_rels/slide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2.xml"/><Relationship Id="rId1" Type="http://schemas.openxmlformats.org/officeDocument/2006/relationships/slideLayout" Target="../slideLayouts/slideLayout6.xml"/><Relationship Id="rId4" Type="http://schemas.openxmlformats.org/officeDocument/2006/relationships/image" Target="../media/image16.png"/></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3.xml"/><Relationship Id="rId1" Type="http://schemas.openxmlformats.org/officeDocument/2006/relationships/slideLayout" Target="../slideLayouts/slideLayout6.xml"/><Relationship Id="rId4" Type="http://schemas.openxmlformats.org/officeDocument/2006/relationships/image" Target="../media/image17.png"/></Relationships>
</file>

<file path=ppt/slides/_rels/slide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4.xml"/><Relationship Id="rId1" Type="http://schemas.openxmlformats.org/officeDocument/2006/relationships/slideLayout" Target="../slideLayouts/slideLayout6.xml"/><Relationship Id="rId5" Type="http://schemas.openxmlformats.org/officeDocument/2006/relationships/image" Target="../media/image18.png"/><Relationship Id="rId4" Type="http://schemas.openxmlformats.org/officeDocument/2006/relationships/hyperlink" Target="http://10.60.98.73:8306/approval-flow-management/flow"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5.xml"/><Relationship Id="rId1" Type="http://schemas.openxmlformats.org/officeDocument/2006/relationships/slideLayout" Target="../slideLayouts/slideLayout6.xml"/><Relationship Id="rId4" Type="http://schemas.openxmlformats.org/officeDocument/2006/relationships/image" Target="../media/image19.png"/></Relationships>
</file>

<file path=ppt/slides/_rels/slide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6.xml"/><Relationship Id="rId1" Type="http://schemas.openxmlformats.org/officeDocument/2006/relationships/slideLayout" Target="../slideLayouts/slideLayout6.xml"/><Relationship Id="rId4" Type="http://schemas.openxmlformats.org/officeDocument/2006/relationships/image" Target="../media/image20.png"/></Relationships>
</file>

<file path=ppt/slides/_rels/slide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7.xml"/><Relationship Id="rId1" Type="http://schemas.openxmlformats.org/officeDocument/2006/relationships/slideLayout" Target="../slideLayouts/slideLayout6.xml"/><Relationship Id="rId4" Type="http://schemas.openxmlformats.org/officeDocument/2006/relationships/image" Target="../media/image21.png"/></Relationships>
</file>

<file path=ppt/slides/_rels/slide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9.xml"/><Relationship Id="rId1" Type="http://schemas.openxmlformats.org/officeDocument/2006/relationships/slideLayout" Target="../slideLayouts/slideLayout6.xml"/><Relationship Id="rId4" Type="http://schemas.openxmlformats.org/officeDocument/2006/relationships/image" Target="../media/image22.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0.xml"/><Relationship Id="rId1" Type="http://schemas.openxmlformats.org/officeDocument/2006/relationships/slideLayout" Target="../slideLayouts/slideLayout6.xml"/><Relationship Id="rId5" Type="http://schemas.openxmlformats.org/officeDocument/2006/relationships/image" Target="../media/image23.png"/><Relationship Id="rId4" Type="http://schemas.openxmlformats.org/officeDocument/2006/relationships/image" Target="../media/image22.png"/></Relationships>
</file>

<file path=ppt/slides/_rels/slide3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1.xml"/><Relationship Id="rId1" Type="http://schemas.openxmlformats.org/officeDocument/2006/relationships/slideLayout" Target="../slideLayouts/slideLayout6.xml"/><Relationship Id="rId4" Type="http://schemas.openxmlformats.org/officeDocument/2006/relationships/image" Target="../media/image24.png"/></Relationships>
</file>

<file path=ppt/slides/_rels/slide3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2.xml"/><Relationship Id="rId1" Type="http://schemas.openxmlformats.org/officeDocument/2006/relationships/slideLayout" Target="../slideLayouts/slideLayout6.xml"/><Relationship Id="rId4" Type="http://schemas.openxmlformats.org/officeDocument/2006/relationships/image" Target="../media/image25.png"/></Relationships>
</file>

<file path=ppt/slides/_rels/slide3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3.xml"/><Relationship Id="rId1" Type="http://schemas.openxmlformats.org/officeDocument/2006/relationships/slideLayout" Target="../slideLayouts/slideLayout6.xml"/><Relationship Id="rId4" Type="http://schemas.openxmlformats.org/officeDocument/2006/relationships/image" Target="../media/image26.png"/></Relationships>
</file>

<file path=ppt/slides/_rels/slide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4.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pic>
        <p:nvPicPr>
          <p:cNvPr id="12" name="Picture 11">
            <a:extLst>
              <a:ext uri="{FF2B5EF4-FFF2-40B4-BE49-F238E27FC236}">
                <a16:creationId xmlns:a16="http://schemas.microsoft.com/office/drawing/2014/main" id="{33439D0D-1942-439B-B768-D0CACABD05E9}"/>
              </a:ext>
            </a:extLst>
          </p:cNvPr>
          <p:cNvPicPr>
            <a:picLocks noChangeAspect="1"/>
          </p:cNvPicPr>
          <p:nvPr/>
        </p:nvPicPr>
        <p:blipFill>
          <a:blip r:embed="rId3"/>
          <a:stretch>
            <a:fillRect/>
          </a:stretch>
        </p:blipFill>
        <p:spPr>
          <a:xfrm>
            <a:off x="1850" y="0"/>
            <a:ext cx="9140299" cy="5143500"/>
          </a:xfrm>
          <a:prstGeom prst="rect">
            <a:avLst/>
          </a:prstGeom>
        </p:spPr>
      </p:pic>
      <p:sp>
        <p:nvSpPr>
          <p:cNvPr id="151" name="Google Shape;151;p33"/>
          <p:cNvSpPr txBox="1">
            <a:spLocks noGrp="1"/>
          </p:cNvSpPr>
          <p:nvPr>
            <p:ph type="ctrTitle" idx="4294967295"/>
          </p:nvPr>
        </p:nvSpPr>
        <p:spPr>
          <a:xfrm>
            <a:off x="325658" y="2084295"/>
            <a:ext cx="7127688" cy="974910"/>
          </a:xfrm>
          <a:prstGeom prst="rect">
            <a:avLst/>
          </a:prstGeom>
        </p:spPr>
        <p:txBody>
          <a:bodyPr spcFirstLastPara="1" wrap="square" lIns="91425" tIns="91425" rIns="91425" bIns="91425" anchor="b" anchorCtr="0">
            <a:noAutofit/>
          </a:bodyPr>
          <a:lstStyle/>
          <a:p>
            <a:pPr lvl="0">
              <a:buClr>
                <a:schemeClr val="dk1"/>
              </a:buClr>
              <a:buSzPts val="1100"/>
            </a:pPr>
            <a:r>
              <a:rPr lang="en-US" sz="3500" dirty="0" err="1">
                <a:solidFill>
                  <a:schemeClr val="bg1"/>
                </a:solidFill>
                <a:latin typeface="Calibri" panose="020F0502020204030204" pitchFamily="34" charset="0"/>
                <a:cs typeface="Calibri" panose="020F0502020204030204" pitchFamily="34" charset="0"/>
              </a:rPr>
              <a:t>Giới</a:t>
            </a:r>
            <a:r>
              <a:rPr lang="en-US" sz="3500" dirty="0">
                <a:solidFill>
                  <a:schemeClr val="bg1"/>
                </a:solidFill>
                <a:latin typeface="Calibri" panose="020F0502020204030204" pitchFamily="34" charset="0"/>
                <a:cs typeface="Calibri" panose="020F0502020204030204" pitchFamily="34" charset="0"/>
              </a:rPr>
              <a:t> </a:t>
            </a:r>
            <a:r>
              <a:rPr lang="en-US" sz="3500" dirty="0" err="1">
                <a:solidFill>
                  <a:schemeClr val="bg1"/>
                </a:solidFill>
                <a:latin typeface="Calibri" panose="020F0502020204030204" pitchFamily="34" charset="0"/>
                <a:cs typeface="Calibri" panose="020F0502020204030204" pitchFamily="34" charset="0"/>
              </a:rPr>
              <a:t>thiệu</a:t>
            </a:r>
            <a:r>
              <a:rPr lang="en-US" sz="3500" dirty="0">
                <a:solidFill>
                  <a:schemeClr val="bg1"/>
                </a:solidFill>
                <a:latin typeface="Calibri" panose="020F0502020204030204" pitchFamily="34" charset="0"/>
                <a:cs typeface="Calibri" panose="020F0502020204030204" pitchFamily="34" charset="0"/>
              </a:rPr>
              <a:t> </a:t>
            </a:r>
            <a:r>
              <a:rPr lang="en-US" sz="3500" dirty="0" err="1">
                <a:solidFill>
                  <a:schemeClr val="bg1"/>
                </a:solidFill>
                <a:latin typeface="Calibri" panose="020F0502020204030204" pitchFamily="34" charset="0"/>
                <a:cs typeface="Calibri" panose="020F0502020204030204" pitchFamily="34" charset="0"/>
              </a:rPr>
              <a:t>và</a:t>
            </a:r>
            <a:r>
              <a:rPr lang="en-US" sz="3500" dirty="0">
                <a:solidFill>
                  <a:schemeClr val="bg1"/>
                </a:solidFill>
                <a:latin typeface="Calibri" panose="020F0502020204030204" pitchFamily="34" charset="0"/>
                <a:cs typeface="Calibri" panose="020F0502020204030204" pitchFamily="34" charset="0"/>
              </a:rPr>
              <a:t> </a:t>
            </a:r>
            <a:r>
              <a:rPr lang="en-US" sz="3500" dirty="0" err="1">
                <a:solidFill>
                  <a:schemeClr val="bg1"/>
                </a:solidFill>
                <a:latin typeface="Calibri" panose="020F0502020204030204" pitchFamily="34" charset="0"/>
                <a:cs typeface="Calibri" panose="020F0502020204030204" pitchFamily="34" charset="0"/>
              </a:rPr>
              <a:t>cài</a:t>
            </a:r>
            <a:r>
              <a:rPr lang="en-US" sz="3500" dirty="0">
                <a:solidFill>
                  <a:schemeClr val="bg1"/>
                </a:solidFill>
                <a:latin typeface="Calibri" panose="020F0502020204030204" pitchFamily="34" charset="0"/>
                <a:cs typeface="Calibri" panose="020F0502020204030204" pitchFamily="34" charset="0"/>
              </a:rPr>
              <a:t> </a:t>
            </a:r>
            <a:r>
              <a:rPr lang="en-US" sz="3500" dirty="0" err="1">
                <a:solidFill>
                  <a:schemeClr val="bg1"/>
                </a:solidFill>
                <a:latin typeface="Calibri" panose="020F0502020204030204" pitchFamily="34" charset="0"/>
                <a:cs typeface="Calibri" panose="020F0502020204030204" pitchFamily="34" charset="0"/>
              </a:rPr>
              <a:t>đặt</a:t>
            </a:r>
            <a:r>
              <a:rPr lang="en-US" sz="3500" dirty="0">
                <a:solidFill>
                  <a:schemeClr val="bg1"/>
                </a:solidFill>
                <a:latin typeface="Calibri" panose="020F0502020204030204" pitchFamily="34" charset="0"/>
                <a:cs typeface="Calibri" panose="020F0502020204030204" pitchFamily="34" charset="0"/>
              </a:rPr>
              <a:t> tool IDE, </a:t>
            </a:r>
            <a:r>
              <a:rPr lang="en-US" sz="3500" dirty="0" err="1">
                <a:solidFill>
                  <a:schemeClr val="bg1"/>
                </a:solidFill>
                <a:latin typeface="Calibri" panose="020F0502020204030204" pitchFamily="34" charset="0"/>
                <a:cs typeface="Calibri" panose="020F0502020204030204" pitchFamily="34" charset="0"/>
              </a:rPr>
              <a:t>tạo</a:t>
            </a:r>
            <a:r>
              <a:rPr lang="en-US" sz="3500" dirty="0">
                <a:solidFill>
                  <a:schemeClr val="bg1"/>
                </a:solidFill>
                <a:latin typeface="Calibri" panose="020F0502020204030204" pitchFamily="34" charset="0"/>
                <a:cs typeface="Calibri" panose="020F0502020204030204" pitchFamily="34" charset="0"/>
              </a:rPr>
              <a:t> project </a:t>
            </a:r>
            <a:r>
              <a:rPr lang="en-US" sz="3500" dirty="0" err="1">
                <a:solidFill>
                  <a:schemeClr val="bg1"/>
                </a:solidFill>
                <a:latin typeface="Calibri" panose="020F0502020204030204" pitchFamily="34" charset="0"/>
                <a:cs typeface="Calibri" panose="020F0502020204030204" pitchFamily="34" charset="0"/>
              </a:rPr>
              <a:t>và</a:t>
            </a:r>
            <a:r>
              <a:rPr lang="en-US" sz="3500" dirty="0">
                <a:solidFill>
                  <a:schemeClr val="bg1"/>
                </a:solidFill>
                <a:latin typeface="Calibri" panose="020F0502020204030204" pitchFamily="34" charset="0"/>
                <a:cs typeface="Calibri" panose="020F0502020204030204" pitchFamily="34" charset="0"/>
              </a:rPr>
              <a:t> record </a:t>
            </a:r>
            <a:r>
              <a:rPr lang="en-US" sz="3500" dirty="0" err="1">
                <a:solidFill>
                  <a:schemeClr val="bg1"/>
                </a:solidFill>
                <a:latin typeface="Calibri" panose="020F0502020204030204" pitchFamily="34" charset="0"/>
                <a:cs typeface="Calibri" panose="020F0502020204030204" pitchFamily="34" charset="0"/>
              </a:rPr>
              <a:t>testcase</a:t>
            </a:r>
            <a:r>
              <a:rPr lang="en-US" sz="3500" dirty="0">
                <a:solidFill>
                  <a:schemeClr val="bg1"/>
                </a:solidFill>
                <a:latin typeface="Calibri" panose="020F0502020204030204" pitchFamily="34" charset="0"/>
                <a:cs typeface="Calibri" panose="020F0502020204030204" pitchFamily="34" charset="0"/>
              </a:rPr>
              <a:t> </a:t>
            </a:r>
            <a:r>
              <a:rPr lang="en-US" sz="3500" dirty="0" err="1">
                <a:solidFill>
                  <a:schemeClr val="bg1"/>
                </a:solidFill>
                <a:latin typeface="Calibri" panose="020F0502020204030204" pitchFamily="34" charset="0"/>
                <a:cs typeface="Calibri" panose="020F0502020204030204" pitchFamily="34" charset="0"/>
              </a:rPr>
              <a:t>trong</a:t>
            </a:r>
            <a:r>
              <a:rPr lang="en-US" sz="3500" dirty="0">
                <a:solidFill>
                  <a:schemeClr val="bg1"/>
                </a:solidFill>
                <a:latin typeface="Calibri" panose="020F0502020204030204" pitchFamily="34" charset="0"/>
                <a:cs typeface="Calibri" panose="020F0502020204030204" pitchFamily="34" charset="0"/>
              </a:rPr>
              <a:t> IDE</a:t>
            </a:r>
            <a:endParaRPr lang="vi-VN" sz="3500" dirty="0">
              <a:solidFill>
                <a:schemeClr val="bg1"/>
              </a:solidFill>
              <a:latin typeface="Calibri" panose="020F0502020204030204" pitchFamily="34" charset="0"/>
              <a:cs typeface="Calibri" panose="020F0502020204030204" pitchFamily="34" charset="0"/>
            </a:endParaRPr>
          </a:p>
        </p:txBody>
      </p:sp>
      <p:cxnSp>
        <p:nvCxnSpPr>
          <p:cNvPr id="153" name="Google Shape;153;p33"/>
          <p:cNvCxnSpPr>
            <a:cxnSpLocks/>
          </p:cNvCxnSpPr>
          <p:nvPr/>
        </p:nvCxnSpPr>
        <p:spPr>
          <a:xfrm>
            <a:off x="0" y="3265208"/>
            <a:ext cx="2777836" cy="0"/>
          </a:xfrm>
          <a:prstGeom prst="straightConnector1">
            <a:avLst/>
          </a:prstGeom>
          <a:noFill/>
          <a:ln w="38100" cap="flat" cmpd="sng">
            <a:solidFill>
              <a:schemeClr val="bg1"/>
            </a:solidFill>
            <a:prstDash val="solid"/>
            <a:round/>
            <a:headEnd type="none" w="med" len="med"/>
            <a:tailEnd type="none" w="med" len="med"/>
          </a:ln>
        </p:spPr>
      </p:cxnSp>
      <p:sp>
        <p:nvSpPr>
          <p:cNvPr id="2" name="Rectangle 1">
            <a:extLst>
              <a:ext uri="{FF2B5EF4-FFF2-40B4-BE49-F238E27FC236}">
                <a16:creationId xmlns:a16="http://schemas.microsoft.com/office/drawing/2014/main" id="{B156F59C-621B-4164-9106-A2D1556A37E7}"/>
              </a:ext>
            </a:extLst>
          </p:cNvPr>
          <p:cNvSpPr/>
          <p:nvPr/>
        </p:nvSpPr>
        <p:spPr>
          <a:xfrm>
            <a:off x="2001644" y="4731645"/>
            <a:ext cx="5140712" cy="307777"/>
          </a:xfrm>
          <a:prstGeom prst="rect">
            <a:avLst/>
          </a:prstGeom>
        </p:spPr>
        <p:txBody>
          <a:bodyPr wrap="square">
            <a:spAutoFit/>
          </a:bodyPr>
          <a:lstStyle/>
          <a:p>
            <a:pPr algn="ctr"/>
            <a:r>
              <a:rPr lang="vi-VN" b="1" dirty="0">
                <a:solidFill>
                  <a:schemeClr val="bg1"/>
                </a:solidFill>
                <a:latin typeface="Calibri" panose="020F0502020204030204" pitchFamily="34" charset="0"/>
                <a:cs typeface="Calibri" panose="020F0502020204030204" pitchFamily="34" charset="0"/>
              </a:rPr>
              <a:t>Đơn vị tổ chức: </a:t>
            </a:r>
            <a:r>
              <a:rPr lang="en-US" b="1" dirty="0">
                <a:solidFill>
                  <a:schemeClr val="bg1"/>
                </a:solidFill>
                <a:latin typeface="Calibri" panose="020F0502020204030204" pitchFamily="34" charset="0"/>
                <a:cs typeface="Calibri" panose="020F0502020204030204" pitchFamily="34" charset="0"/>
              </a:rPr>
              <a:t>P</a:t>
            </a:r>
            <a:r>
              <a:rPr lang="vi-VN" b="1" dirty="0">
                <a:solidFill>
                  <a:schemeClr val="bg1"/>
                </a:solidFill>
                <a:latin typeface="Calibri" panose="020F0502020204030204" pitchFamily="34" charset="0"/>
                <a:cs typeface="Calibri" panose="020F0502020204030204" pitchFamily="34" charset="0"/>
              </a:rPr>
              <a:t>hòng đào tạo và phát triển nguồn lự</a:t>
            </a:r>
            <a:r>
              <a:rPr lang="en-US" b="1" dirty="0">
                <a:solidFill>
                  <a:schemeClr val="bg1"/>
                </a:solidFill>
                <a:latin typeface="Calibri" panose="020F0502020204030204" pitchFamily="34" charset="0"/>
                <a:cs typeface="Calibri" panose="020F0502020204030204" pitchFamily="34" charset="0"/>
              </a:rPr>
              <a:t>c</a:t>
            </a:r>
          </a:p>
        </p:txBody>
      </p:sp>
      <p:sp>
        <p:nvSpPr>
          <p:cNvPr id="13" name="Subtitle 3">
            <a:extLst>
              <a:ext uri="{FF2B5EF4-FFF2-40B4-BE49-F238E27FC236}">
                <a16:creationId xmlns:a16="http://schemas.microsoft.com/office/drawing/2014/main" id="{173C7B99-A181-429F-A50F-6A457E43E2B6}"/>
              </a:ext>
            </a:extLst>
          </p:cNvPr>
          <p:cNvSpPr txBox="1">
            <a:spLocks/>
          </p:cNvSpPr>
          <p:nvPr/>
        </p:nvSpPr>
        <p:spPr>
          <a:xfrm>
            <a:off x="325658" y="1386916"/>
            <a:ext cx="5533721" cy="22477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rgbClr val="434343"/>
              </a:buClr>
              <a:buSzPts val="1200"/>
              <a:buFont typeface="Roboto Condensed Light"/>
              <a:buChar char="●"/>
              <a:defRPr sz="1200" b="0" i="0" u="none" strike="noStrike" cap="none">
                <a:solidFill>
                  <a:srgbClr val="434343"/>
                </a:solidFill>
                <a:latin typeface="Roboto Condensed Light"/>
                <a:ea typeface="Roboto Condensed Light"/>
                <a:cs typeface="Roboto Condensed Light"/>
                <a:sym typeface="Roboto Condensed Light"/>
              </a:defRPr>
            </a:lvl1pPr>
            <a:lvl2pPr marL="914400" marR="0" lvl="1" indent="-304800" algn="l" rtl="0">
              <a:lnSpc>
                <a:spcPct val="115000"/>
              </a:lnSpc>
              <a:spcBef>
                <a:spcPts val="1600"/>
              </a:spcBef>
              <a:spcAft>
                <a:spcPts val="0"/>
              </a:spcAft>
              <a:buClr>
                <a:srgbClr val="434343"/>
              </a:buClr>
              <a:buSzPts val="1200"/>
              <a:buFont typeface="Roboto Condensed Light"/>
              <a:buChar char="○"/>
              <a:defRPr sz="1200" b="0" i="0" u="none" strike="noStrike" cap="none">
                <a:solidFill>
                  <a:srgbClr val="434343"/>
                </a:solidFill>
                <a:latin typeface="Roboto Condensed Light"/>
                <a:ea typeface="Roboto Condensed Light"/>
                <a:cs typeface="Roboto Condensed Light"/>
                <a:sym typeface="Roboto Condensed Light"/>
              </a:defRPr>
            </a:lvl2pPr>
            <a:lvl3pPr marL="1371600" marR="0" lvl="2" indent="-304800" algn="l" rtl="0">
              <a:lnSpc>
                <a:spcPct val="115000"/>
              </a:lnSpc>
              <a:spcBef>
                <a:spcPts val="1600"/>
              </a:spcBef>
              <a:spcAft>
                <a:spcPts val="0"/>
              </a:spcAft>
              <a:buClr>
                <a:srgbClr val="434343"/>
              </a:buClr>
              <a:buSzPts val="1200"/>
              <a:buFont typeface="Roboto Condensed Light"/>
              <a:buChar char="■"/>
              <a:defRPr sz="1200" b="0" i="0" u="none" strike="noStrike" cap="none">
                <a:solidFill>
                  <a:srgbClr val="434343"/>
                </a:solidFill>
                <a:latin typeface="Roboto Condensed Light"/>
                <a:ea typeface="Roboto Condensed Light"/>
                <a:cs typeface="Roboto Condensed Light"/>
                <a:sym typeface="Roboto Condensed Light"/>
              </a:defRPr>
            </a:lvl3pPr>
            <a:lvl4pPr marL="1828800" marR="0" lvl="3" indent="-304800" algn="l" rtl="0">
              <a:lnSpc>
                <a:spcPct val="115000"/>
              </a:lnSpc>
              <a:spcBef>
                <a:spcPts val="1600"/>
              </a:spcBef>
              <a:spcAft>
                <a:spcPts val="0"/>
              </a:spcAft>
              <a:buClr>
                <a:srgbClr val="434343"/>
              </a:buClr>
              <a:buSzPts val="1200"/>
              <a:buFont typeface="Roboto Condensed Light"/>
              <a:buChar char="●"/>
              <a:defRPr sz="1200" b="0" i="0" u="none" strike="noStrike" cap="none">
                <a:solidFill>
                  <a:srgbClr val="434343"/>
                </a:solidFill>
                <a:latin typeface="Roboto Condensed Light"/>
                <a:ea typeface="Roboto Condensed Light"/>
                <a:cs typeface="Roboto Condensed Light"/>
                <a:sym typeface="Roboto Condensed Light"/>
              </a:defRPr>
            </a:lvl4pPr>
            <a:lvl5pPr marL="2286000" marR="0" lvl="4" indent="-304800" algn="l" rtl="0">
              <a:lnSpc>
                <a:spcPct val="115000"/>
              </a:lnSpc>
              <a:spcBef>
                <a:spcPts val="1600"/>
              </a:spcBef>
              <a:spcAft>
                <a:spcPts val="0"/>
              </a:spcAft>
              <a:buClr>
                <a:srgbClr val="434343"/>
              </a:buClr>
              <a:buSzPts val="1200"/>
              <a:buFont typeface="Roboto Condensed Light"/>
              <a:buChar char="○"/>
              <a:defRPr sz="1200" b="0" i="0" u="none" strike="noStrike" cap="none">
                <a:solidFill>
                  <a:srgbClr val="434343"/>
                </a:solidFill>
                <a:latin typeface="Roboto Condensed Light"/>
                <a:ea typeface="Roboto Condensed Light"/>
                <a:cs typeface="Roboto Condensed Light"/>
                <a:sym typeface="Roboto Condensed Light"/>
              </a:defRPr>
            </a:lvl5pPr>
            <a:lvl6pPr marL="2743200" marR="0" lvl="5" indent="-304800" algn="l" rtl="0">
              <a:lnSpc>
                <a:spcPct val="115000"/>
              </a:lnSpc>
              <a:spcBef>
                <a:spcPts val="1600"/>
              </a:spcBef>
              <a:spcAft>
                <a:spcPts val="0"/>
              </a:spcAft>
              <a:buClr>
                <a:srgbClr val="434343"/>
              </a:buClr>
              <a:buSzPts val="1200"/>
              <a:buFont typeface="Roboto Condensed Light"/>
              <a:buChar char="■"/>
              <a:defRPr sz="1200" b="0" i="0" u="none" strike="noStrike" cap="none">
                <a:solidFill>
                  <a:srgbClr val="434343"/>
                </a:solidFill>
                <a:latin typeface="Roboto Condensed Light"/>
                <a:ea typeface="Roboto Condensed Light"/>
                <a:cs typeface="Roboto Condensed Light"/>
                <a:sym typeface="Roboto Condensed Light"/>
              </a:defRPr>
            </a:lvl6pPr>
            <a:lvl7pPr marL="3200400" marR="0" lvl="6" indent="-304800" algn="l" rtl="0">
              <a:lnSpc>
                <a:spcPct val="115000"/>
              </a:lnSpc>
              <a:spcBef>
                <a:spcPts val="1600"/>
              </a:spcBef>
              <a:spcAft>
                <a:spcPts val="0"/>
              </a:spcAft>
              <a:buClr>
                <a:srgbClr val="434343"/>
              </a:buClr>
              <a:buSzPts val="1200"/>
              <a:buFont typeface="Roboto Condensed Light"/>
              <a:buChar char="●"/>
              <a:defRPr sz="1200" b="0" i="0" u="none" strike="noStrike" cap="none">
                <a:solidFill>
                  <a:srgbClr val="434343"/>
                </a:solidFill>
                <a:latin typeface="Roboto Condensed Light"/>
                <a:ea typeface="Roboto Condensed Light"/>
                <a:cs typeface="Roboto Condensed Light"/>
                <a:sym typeface="Roboto Condensed Light"/>
              </a:defRPr>
            </a:lvl7pPr>
            <a:lvl8pPr marL="3657600" marR="0" lvl="7" indent="-304800" algn="l" rtl="0">
              <a:lnSpc>
                <a:spcPct val="115000"/>
              </a:lnSpc>
              <a:spcBef>
                <a:spcPts val="1600"/>
              </a:spcBef>
              <a:spcAft>
                <a:spcPts val="0"/>
              </a:spcAft>
              <a:buClr>
                <a:srgbClr val="434343"/>
              </a:buClr>
              <a:buSzPts val="1200"/>
              <a:buFont typeface="Roboto Condensed Light"/>
              <a:buChar char="○"/>
              <a:defRPr sz="1200" b="0" i="0" u="none" strike="noStrike" cap="none">
                <a:solidFill>
                  <a:srgbClr val="434343"/>
                </a:solidFill>
                <a:latin typeface="Roboto Condensed Light"/>
                <a:ea typeface="Roboto Condensed Light"/>
                <a:cs typeface="Roboto Condensed Light"/>
                <a:sym typeface="Roboto Condensed Light"/>
              </a:defRPr>
            </a:lvl8pPr>
            <a:lvl9pPr marL="4114800" marR="0" lvl="8" indent="-304800" algn="l" rtl="0">
              <a:lnSpc>
                <a:spcPct val="115000"/>
              </a:lnSpc>
              <a:spcBef>
                <a:spcPts val="1600"/>
              </a:spcBef>
              <a:spcAft>
                <a:spcPts val="1600"/>
              </a:spcAft>
              <a:buClr>
                <a:srgbClr val="434343"/>
              </a:buClr>
              <a:buSzPts val="1200"/>
              <a:buFont typeface="Roboto Condensed Light"/>
              <a:buChar char="■"/>
              <a:defRPr sz="1200" b="0" i="0" u="none" strike="noStrike" cap="none">
                <a:solidFill>
                  <a:srgbClr val="434343"/>
                </a:solidFill>
                <a:latin typeface="Roboto Condensed Light"/>
                <a:ea typeface="Roboto Condensed Light"/>
                <a:cs typeface="Roboto Condensed Light"/>
                <a:sym typeface="Roboto Condensed Light"/>
              </a:defRPr>
            </a:lvl9pPr>
          </a:lstStyle>
          <a:p>
            <a:pPr marL="0" indent="0">
              <a:buFont typeface="Roboto Condensed Light"/>
              <a:buNone/>
            </a:pPr>
            <a:r>
              <a:rPr lang="en-US" sz="1800" i="1" dirty="0">
                <a:solidFill>
                  <a:schemeClr val="accent4"/>
                </a:solidFill>
                <a:latin typeface="Calibri" panose="020F0502020204030204" pitchFamily="34" charset="0"/>
                <a:cs typeface="Calibri" panose="020F0502020204030204" pitchFamily="34" charset="0"/>
              </a:rPr>
              <a:t>CH</a:t>
            </a:r>
            <a:r>
              <a:rPr lang="vi-VN" sz="1800" i="1" dirty="0">
                <a:solidFill>
                  <a:schemeClr val="accent4"/>
                </a:solidFill>
                <a:latin typeface="Calibri" panose="020F0502020204030204" pitchFamily="34" charset="0"/>
                <a:cs typeface="Calibri" panose="020F0502020204030204" pitchFamily="34" charset="0"/>
              </a:rPr>
              <a:t>Ư</a:t>
            </a:r>
            <a:r>
              <a:rPr lang="en-US" sz="1800" i="1" dirty="0">
                <a:solidFill>
                  <a:schemeClr val="accent4"/>
                </a:solidFill>
                <a:latin typeface="Calibri" panose="020F0502020204030204" pitchFamily="34" charset="0"/>
                <a:cs typeface="Calibri" panose="020F0502020204030204" pitchFamily="34" charset="0"/>
              </a:rPr>
              <a:t>ƠNG TRÌNH ĐÀO TẠO </a:t>
            </a:r>
            <a:r>
              <a:rPr lang="en-US" sz="1800" i="1" dirty="0" smtClean="0">
                <a:solidFill>
                  <a:schemeClr val="accent4"/>
                </a:solidFill>
                <a:latin typeface="Calibri" panose="020F0502020204030204" pitchFamily="34" charset="0"/>
                <a:cs typeface="Calibri" panose="020F0502020204030204" pitchFamily="34" charset="0"/>
              </a:rPr>
              <a:t>TOOL AUTOMATION TESTING</a:t>
            </a:r>
            <a:endParaRPr lang="en-US" sz="1800" i="1" dirty="0">
              <a:solidFill>
                <a:schemeClr val="accent4"/>
              </a:solidFill>
              <a:latin typeface="Calibri" panose="020F0502020204030204" pitchFamily="34" charset="0"/>
              <a:cs typeface="Calibri" panose="020F0502020204030204" pitchFamily="34" charset="0"/>
            </a:endParaRP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30219" y="72837"/>
            <a:ext cx="721451" cy="293357"/>
          </a:xfrm>
          <a:prstGeom prst="rect">
            <a:avLst/>
          </a:prstGeom>
        </p:spPr>
      </p:pic>
    </p:spTree>
    <p:extLst>
      <p:ext uri="{BB962C8B-B14F-4D97-AF65-F5344CB8AC3E}">
        <p14:creationId xmlns:p14="http://schemas.microsoft.com/office/powerpoint/2010/main" val="20546697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grpSp>
        <p:nvGrpSpPr>
          <p:cNvPr id="4" name="Group 3">
            <a:extLst>
              <a:ext uri="{FF2B5EF4-FFF2-40B4-BE49-F238E27FC236}">
                <a16:creationId xmlns:a16="http://schemas.microsoft.com/office/drawing/2014/main" id="{12CABD01-81F0-4FA8-9D38-9B9C9362CFB6}"/>
              </a:ext>
            </a:extLst>
          </p:cNvPr>
          <p:cNvGrpSpPr/>
          <p:nvPr/>
        </p:nvGrpSpPr>
        <p:grpSpPr>
          <a:xfrm>
            <a:off x="576263" y="817788"/>
            <a:ext cx="3306624" cy="338554"/>
            <a:chOff x="797766" y="977087"/>
            <a:chExt cx="3306624" cy="338554"/>
          </a:xfrm>
        </p:grpSpPr>
        <p:grpSp>
          <p:nvGrpSpPr>
            <p:cNvPr id="8" name="Group 7">
              <a:extLst>
                <a:ext uri="{FF2B5EF4-FFF2-40B4-BE49-F238E27FC236}">
                  <a16:creationId xmlns:a16="http://schemas.microsoft.com/office/drawing/2014/main" id="{006384C3-4D35-44C0-8362-161814C577E8}"/>
                </a:ext>
              </a:extLst>
            </p:cNvPr>
            <p:cNvGrpSpPr/>
            <p:nvPr/>
          </p:nvGrpSpPr>
          <p:grpSpPr>
            <a:xfrm>
              <a:off x="797766" y="1029766"/>
              <a:ext cx="234240" cy="233196"/>
              <a:chOff x="1525828" y="1130295"/>
              <a:chExt cx="234240" cy="233196"/>
            </a:xfrm>
          </p:grpSpPr>
          <p:sp>
            <p:nvSpPr>
              <p:cNvPr id="9" name="Arrow: Chevron 8">
                <a:extLst>
                  <a:ext uri="{FF2B5EF4-FFF2-40B4-BE49-F238E27FC236}">
                    <a16:creationId xmlns:a16="http://schemas.microsoft.com/office/drawing/2014/main" id="{FAC551B5-BEAF-4ACC-8627-C9A3AA5E5DC8}"/>
                  </a:ext>
                </a:extLst>
              </p:cNvPr>
              <p:cNvSpPr/>
              <p:nvPr/>
            </p:nvSpPr>
            <p:spPr>
              <a:xfrm>
                <a:off x="1525828" y="1130295"/>
                <a:ext cx="187242" cy="233196"/>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Arrow: Chevron 9">
                <a:extLst>
                  <a:ext uri="{FF2B5EF4-FFF2-40B4-BE49-F238E27FC236}">
                    <a16:creationId xmlns:a16="http://schemas.microsoft.com/office/drawing/2014/main" id="{E0A36C9D-E69C-476D-B2D6-823E5A8225CD}"/>
                  </a:ext>
                </a:extLst>
              </p:cNvPr>
              <p:cNvSpPr/>
              <p:nvPr/>
            </p:nvSpPr>
            <p:spPr>
              <a:xfrm>
                <a:off x="1594705" y="1149555"/>
                <a:ext cx="165363" cy="194766"/>
              </a:xfrm>
              <a:prstGeom prst="chevron">
                <a:avLst/>
              </a:prstGeom>
              <a:solidFill>
                <a:schemeClr val="accent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3" name="TextBox 2">
              <a:extLst>
                <a:ext uri="{FF2B5EF4-FFF2-40B4-BE49-F238E27FC236}">
                  <a16:creationId xmlns:a16="http://schemas.microsoft.com/office/drawing/2014/main" id="{31EE9037-E362-4FFF-A6D3-01608B684B9C}"/>
                </a:ext>
              </a:extLst>
            </p:cNvPr>
            <p:cNvSpPr txBox="1"/>
            <p:nvPr/>
          </p:nvSpPr>
          <p:spPr>
            <a:xfrm>
              <a:off x="1100883" y="977087"/>
              <a:ext cx="3003507" cy="338554"/>
            </a:xfrm>
            <a:prstGeom prst="rect">
              <a:avLst/>
            </a:prstGeom>
            <a:noFill/>
          </p:spPr>
          <p:txBody>
            <a:bodyPr wrap="square" rtlCol="0">
              <a:spAutoFit/>
            </a:bodyPr>
            <a:lstStyle/>
            <a:p>
              <a:r>
                <a:rPr lang="en-US" sz="1600" b="1" dirty="0" err="1" smtClean="0">
                  <a:latin typeface="Calibri" panose="020F0502020204030204" pitchFamily="34" charset="0"/>
                  <a:cs typeface="Calibri" panose="020F0502020204030204" pitchFamily="34" charset="0"/>
                </a:rPr>
                <a:t>Các</a:t>
              </a:r>
              <a:r>
                <a:rPr lang="en-US" sz="1600" b="1" dirty="0" smtClean="0">
                  <a:latin typeface="Calibri" panose="020F0502020204030204" pitchFamily="34" charset="0"/>
                  <a:cs typeface="Calibri" panose="020F0502020204030204" pitchFamily="34" charset="0"/>
                </a:rPr>
                <a:t> </a:t>
              </a:r>
              <a:r>
                <a:rPr lang="en-US" sz="1600" b="1" dirty="0" err="1" smtClean="0">
                  <a:latin typeface="Calibri" panose="020F0502020204030204" pitchFamily="34" charset="0"/>
                  <a:cs typeface="Calibri" panose="020F0502020204030204" pitchFamily="34" charset="0"/>
                </a:rPr>
                <a:t>thành</a:t>
              </a:r>
              <a:r>
                <a:rPr lang="en-US" sz="1600" b="1" dirty="0" smtClean="0">
                  <a:latin typeface="Calibri" panose="020F0502020204030204" pitchFamily="34" charset="0"/>
                  <a:cs typeface="Calibri" panose="020F0502020204030204" pitchFamily="34" charset="0"/>
                </a:rPr>
                <a:t> </a:t>
              </a:r>
              <a:r>
                <a:rPr lang="en-US" sz="1600" b="1" dirty="0" err="1" smtClean="0">
                  <a:latin typeface="Calibri" panose="020F0502020204030204" pitchFamily="34" charset="0"/>
                  <a:cs typeface="Calibri" panose="020F0502020204030204" pitchFamily="34" charset="0"/>
                </a:rPr>
                <a:t>phần</a:t>
              </a:r>
              <a:r>
                <a:rPr lang="en-US" sz="1600" b="1" dirty="0" smtClean="0">
                  <a:latin typeface="Calibri" panose="020F0502020204030204" pitchFamily="34" charset="0"/>
                  <a:cs typeface="Calibri" panose="020F0502020204030204" pitchFamily="34" charset="0"/>
                </a:rPr>
                <a:t> </a:t>
              </a:r>
              <a:r>
                <a:rPr lang="en-US" sz="1600" b="1" dirty="0" err="1" smtClean="0">
                  <a:latin typeface="Calibri" panose="020F0502020204030204" pitchFamily="34" charset="0"/>
                  <a:cs typeface="Calibri" panose="020F0502020204030204" pitchFamily="34" charset="0"/>
                </a:rPr>
                <a:t>của</a:t>
              </a:r>
              <a:r>
                <a:rPr lang="en-US" sz="1600" b="1" dirty="0" smtClean="0">
                  <a:latin typeface="Calibri" panose="020F0502020204030204" pitchFamily="34" charset="0"/>
                  <a:cs typeface="Calibri" panose="020F0502020204030204" pitchFamily="34" charset="0"/>
                </a:rPr>
                <a:t> IDE</a:t>
              </a:r>
              <a:endParaRPr lang="en-US" sz="1600" b="1" dirty="0">
                <a:latin typeface="Calibri" panose="020F0502020204030204" pitchFamily="34" charset="0"/>
                <a:cs typeface="Calibri" panose="020F0502020204030204" pitchFamily="34" charset="0"/>
              </a:endParaRPr>
            </a:p>
          </p:txBody>
        </p:sp>
      </p:grpSp>
      <p:grpSp>
        <p:nvGrpSpPr>
          <p:cNvPr id="14" name="Group 13">
            <a:extLst>
              <a:ext uri="{FF2B5EF4-FFF2-40B4-BE49-F238E27FC236}">
                <a16:creationId xmlns:a16="http://schemas.microsoft.com/office/drawing/2014/main" id="{564DD61B-174C-41B6-9673-B67D78024AD9}"/>
              </a:ext>
            </a:extLst>
          </p:cNvPr>
          <p:cNvGrpSpPr/>
          <p:nvPr/>
        </p:nvGrpSpPr>
        <p:grpSpPr>
          <a:xfrm>
            <a:off x="-180109" y="-1"/>
            <a:ext cx="2870682" cy="505692"/>
            <a:chOff x="-180109" y="-1"/>
            <a:chExt cx="2870682" cy="505692"/>
          </a:xfrm>
        </p:grpSpPr>
        <p:sp>
          <p:nvSpPr>
            <p:cNvPr id="15" name="Rectangle: Diagonal Corners Snipped 14">
              <a:extLst>
                <a:ext uri="{FF2B5EF4-FFF2-40B4-BE49-F238E27FC236}">
                  <a16:creationId xmlns:a16="http://schemas.microsoft.com/office/drawing/2014/main" id="{1BF6ABBA-D98E-43A8-AF66-BC0783C5D573}"/>
                </a:ext>
              </a:extLst>
            </p:cNvPr>
            <p:cNvSpPr/>
            <p:nvPr/>
          </p:nvSpPr>
          <p:spPr>
            <a:xfrm flipH="1">
              <a:off x="-180109" y="-1"/>
              <a:ext cx="2870682" cy="505692"/>
            </a:xfrm>
            <a:prstGeom prst="snip2DiagRect">
              <a:avLst>
                <a:gd name="adj1" fmla="val 0"/>
                <a:gd name="adj2" fmla="val 3584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A78C3B5D-2167-4077-A22D-5ECE51563F6E}"/>
                </a:ext>
              </a:extLst>
            </p:cNvPr>
            <p:cNvSpPr txBox="1"/>
            <p:nvPr/>
          </p:nvSpPr>
          <p:spPr>
            <a:xfrm>
              <a:off x="118947" y="126381"/>
              <a:ext cx="2571626" cy="307777"/>
            </a:xfrm>
            <a:prstGeom prst="rect">
              <a:avLst/>
            </a:prstGeom>
            <a:noFill/>
          </p:spPr>
          <p:txBody>
            <a:bodyPr wrap="square" rtlCol="0">
              <a:spAutoFit/>
            </a:bodyPr>
            <a:lstStyle/>
            <a:p>
              <a:r>
                <a:rPr lang="en-US" i="1" dirty="0" smtClean="0">
                  <a:solidFill>
                    <a:schemeClr val="bg1"/>
                  </a:solidFill>
                </a:rPr>
                <a:t>04 </a:t>
              </a:r>
              <a:r>
                <a:rPr lang="en-US" i="1" dirty="0">
                  <a:solidFill>
                    <a:schemeClr val="bg1"/>
                  </a:solidFill>
                </a:rPr>
                <a:t>– </a:t>
              </a:r>
              <a:r>
                <a:rPr lang="en-US" i="1" dirty="0" err="1" smtClean="0">
                  <a:solidFill>
                    <a:schemeClr val="bg1"/>
                  </a:solidFill>
                </a:rPr>
                <a:t>Các</a:t>
              </a:r>
              <a:r>
                <a:rPr lang="en-US" i="1" dirty="0" smtClean="0">
                  <a:solidFill>
                    <a:schemeClr val="bg1"/>
                  </a:solidFill>
                </a:rPr>
                <a:t> </a:t>
              </a:r>
              <a:r>
                <a:rPr lang="en-US" i="1" dirty="0" err="1" smtClean="0">
                  <a:solidFill>
                    <a:schemeClr val="bg1"/>
                  </a:solidFill>
                </a:rPr>
                <a:t>thành</a:t>
              </a:r>
              <a:r>
                <a:rPr lang="en-US" i="1" dirty="0" smtClean="0">
                  <a:solidFill>
                    <a:schemeClr val="bg1"/>
                  </a:solidFill>
                </a:rPr>
                <a:t> </a:t>
              </a:r>
              <a:r>
                <a:rPr lang="en-US" i="1" dirty="0" err="1" smtClean="0">
                  <a:solidFill>
                    <a:schemeClr val="bg1"/>
                  </a:solidFill>
                </a:rPr>
                <a:t>phần</a:t>
              </a:r>
              <a:r>
                <a:rPr lang="en-US" i="1" dirty="0" smtClean="0">
                  <a:solidFill>
                    <a:schemeClr val="bg1"/>
                  </a:solidFill>
                </a:rPr>
                <a:t> </a:t>
              </a:r>
              <a:r>
                <a:rPr lang="en-US" i="1" dirty="0" err="1" smtClean="0">
                  <a:solidFill>
                    <a:schemeClr val="bg1"/>
                  </a:solidFill>
                </a:rPr>
                <a:t>của</a:t>
              </a:r>
              <a:r>
                <a:rPr lang="en-US" i="1" dirty="0" smtClean="0">
                  <a:solidFill>
                    <a:schemeClr val="bg1"/>
                  </a:solidFill>
                </a:rPr>
                <a:t> IDE</a:t>
              </a:r>
              <a:endParaRPr lang="en-US" i="1" dirty="0">
                <a:solidFill>
                  <a:schemeClr val="bg1"/>
                </a:solidFill>
              </a:endParaRPr>
            </a:p>
          </p:txBody>
        </p:sp>
      </p:grpSp>
      <p:sp>
        <p:nvSpPr>
          <p:cNvPr id="17" name="Google Shape;205;p37">
            <a:extLst>
              <a:ext uri="{FF2B5EF4-FFF2-40B4-BE49-F238E27FC236}">
                <a16:creationId xmlns:a16="http://schemas.microsoft.com/office/drawing/2014/main" id="{BA94C8B8-04BB-4ABD-8CBA-CFC68C1093D1}"/>
              </a:ext>
            </a:extLst>
          </p:cNvPr>
          <p:cNvSpPr txBox="1">
            <a:spLocks/>
          </p:cNvSpPr>
          <p:nvPr/>
        </p:nvSpPr>
        <p:spPr>
          <a:xfrm>
            <a:off x="879381" y="1156342"/>
            <a:ext cx="7385238" cy="3299334"/>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rgbClr val="434343"/>
              </a:buClr>
              <a:buSzPts val="1200"/>
              <a:buFont typeface="Roboto Condensed Light"/>
              <a:buChar char="●"/>
              <a:defRPr sz="1200" b="0" i="0" u="none" strike="noStrike" cap="none">
                <a:solidFill>
                  <a:srgbClr val="434343"/>
                </a:solidFill>
                <a:latin typeface="Roboto Condensed Light"/>
                <a:ea typeface="Roboto Condensed Light"/>
                <a:cs typeface="Roboto Condensed Light"/>
                <a:sym typeface="Roboto Condensed Light"/>
              </a:defRPr>
            </a:lvl1pPr>
            <a:lvl2pPr marL="914400" marR="0" lvl="1" indent="-304800" algn="l" rtl="0">
              <a:lnSpc>
                <a:spcPct val="115000"/>
              </a:lnSpc>
              <a:spcBef>
                <a:spcPts val="1600"/>
              </a:spcBef>
              <a:spcAft>
                <a:spcPts val="0"/>
              </a:spcAft>
              <a:buClr>
                <a:srgbClr val="434343"/>
              </a:buClr>
              <a:buSzPts val="1200"/>
              <a:buFont typeface="Roboto Condensed Light"/>
              <a:buChar char="○"/>
              <a:defRPr sz="1200" b="0" i="0" u="none" strike="noStrike" cap="none">
                <a:solidFill>
                  <a:srgbClr val="434343"/>
                </a:solidFill>
                <a:latin typeface="Roboto Condensed Light"/>
                <a:ea typeface="Roboto Condensed Light"/>
                <a:cs typeface="Roboto Condensed Light"/>
                <a:sym typeface="Roboto Condensed Light"/>
              </a:defRPr>
            </a:lvl2pPr>
            <a:lvl3pPr marL="1371600" marR="0" lvl="2" indent="-304800" algn="l" rtl="0">
              <a:lnSpc>
                <a:spcPct val="115000"/>
              </a:lnSpc>
              <a:spcBef>
                <a:spcPts val="1600"/>
              </a:spcBef>
              <a:spcAft>
                <a:spcPts val="0"/>
              </a:spcAft>
              <a:buClr>
                <a:srgbClr val="434343"/>
              </a:buClr>
              <a:buSzPts val="1200"/>
              <a:buFont typeface="Roboto Condensed Light"/>
              <a:buChar char="■"/>
              <a:defRPr sz="1200" b="0" i="0" u="none" strike="noStrike" cap="none">
                <a:solidFill>
                  <a:srgbClr val="434343"/>
                </a:solidFill>
                <a:latin typeface="Roboto Condensed Light"/>
                <a:ea typeface="Roboto Condensed Light"/>
                <a:cs typeface="Roboto Condensed Light"/>
                <a:sym typeface="Roboto Condensed Light"/>
              </a:defRPr>
            </a:lvl3pPr>
            <a:lvl4pPr marL="1828800" marR="0" lvl="3" indent="-304800" algn="l" rtl="0">
              <a:lnSpc>
                <a:spcPct val="115000"/>
              </a:lnSpc>
              <a:spcBef>
                <a:spcPts val="1600"/>
              </a:spcBef>
              <a:spcAft>
                <a:spcPts val="0"/>
              </a:spcAft>
              <a:buClr>
                <a:srgbClr val="434343"/>
              </a:buClr>
              <a:buSzPts val="1200"/>
              <a:buFont typeface="Roboto Condensed Light"/>
              <a:buChar char="●"/>
              <a:defRPr sz="1200" b="0" i="0" u="none" strike="noStrike" cap="none">
                <a:solidFill>
                  <a:srgbClr val="434343"/>
                </a:solidFill>
                <a:latin typeface="Roboto Condensed Light"/>
                <a:ea typeface="Roboto Condensed Light"/>
                <a:cs typeface="Roboto Condensed Light"/>
                <a:sym typeface="Roboto Condensed Light"/>
              </a:defRPr>
            </a:lvl4pPr>
            <a:lvl5pPr marL="2286000" marR="0" lvl="4" indent="-304800" algn="l" rtl="0">
              <a:lnSpc>
                <a:spcPct val="115000"/>
              </a:lnSpc>
              <a:spcBef>
                <a:spcPts val="1600"/>
              </a:spcBef>
              <a:spcAft>
                <a:spcPts val="0"/>
              </a:spcAft>
              <a:buClr>
                <a:srgbClr val="434343"/>
              </a:buClr>
              <a:buSzPts val="1200"/>
              <a:buFont typeface="Roboto Condensed Light"/>
              <a:buChar char="○"/>
              <a:defRPr sz="1200" b="0" i="0" u="none" strike="noStrike" cap="none">
                <a:solidFill>
                  <a:srgbClr val="434343"/>
                </a:solidFill>
                <a:latin typeface="Roboto Condensed Light"/>
                <a:ea typeface="Roboto Condensed Light"/>
                <a:cs typeface="Roboto Condensed Light"/>
                <a:sym typeface="Roboto Condensed Light"/>
              </a:defRPr>
            </a:lvl5pPr>
            <a:lvl6pPr marL="2743200" marR="0" lvl="5" indent="-304800" algn="l" rtl="0">
              <a:lnSpc>
                <a:spcPct val="115000"/>
              </a:lnSpc>
              <a:spcBef>
                <a:spcPts val="1600"/>
              </a:spcBef>
              <a:spcAft>
                <a:spcPts val="0"/>
              </a:spcAft>
              <a:buClr>
                <a:srgbClr val="434343"/>
              </a:buClr>
              <a:buSzPts val="1200"/>
              <a:buFont typeface="Roboto Condensed Light"/>
              <a:buChar char="■"/>
              <a:defRPr sz="1200" b="0" i="0" u="none" strike="noStrike" cap="none">
                <a:solidFill>
                  <a:srgbClr val="434343"/>
                </a:solidFill>
                <a:latin typeface="Roboto Condensed Light"/>
                <a:ea typeface="Roboto Condensed Light"/>
                <a:cs typeface="Roboto Condensed Light"/>
                <a:sym typeface="Roboto Condensed Light"/>
              </a:defRPr>
            </a:lvl6pPr>
            <a:lvl7pPr marL="3200400" marR="0" lvl="6" indent="-304800" algn="l" rtl="0">
              <a:lnSpc>
                <a:spcPct val="115000"/>
              </a:lnSpc>
              <a:spcBef>
                <a:spcPts val="1600"/>
              </a:spcBef>
              <a:spcAft>
                <a:spcPts val="0"/>
              </a:spcAft>
              <a:buClr>
                <a:srgbClr val="434343"/>
              </a:buClr>
              <a:buSzPts val="1200"/>
              <a:buFont typeface="Roboto Condensed Light"/>
              <a:buChar char="●"/>
              <a:defRPr sz="1200" b="0" i="0" u="none" strike="noStrike" cap="none">
                <a:solidFill>
                  <a:srgbClr val="434343"/>
                </a:solidFill>
                <a:latin typeface="Roboto Condensed Light"/>
                <a:ea typeface="Roboto Condensed Light"/>
                <a:cs typeface="Roboto Condensed Light"/>
                <a:sym typeface="Roboto Condensed Light"/>
              </a:defRPr>
            </a:lvl7pPr>
            <a:lvl8pPr marL="3657600" marR="0" lvl="7" indent="-304800" algn="l" rtl="0">
              <a:lnSpc>
                <a:spcPct val="115000"/>
              </a:lnSpc>
              <a:spcBef>
                <a:spcPts val="1600"/>
              </a:spcBef>
              <a:spcAft>
                <a:spcPts val="0"/>
              </a:spcAft>
              <a:buClr>
                <a:srgbClr val="434343"/>
              </a:buClr>
              <a:buSzPts val="1200"/>
              <a:buFont typeface="Roboto Condensed Light"/>
              <a:buChar char="○"/>
              <a:defRPr sz="1200" b="0" i="0" u="none" strike="noStrike" cap="none">
                <a:solidFill>
                  <a:srgbClr val="434343"/>
                </a:solidFill>
                <a:latin typeface="Roboto Condensed Light"/>
                <a:ea typeface="Roboto Condensed Light"/>
                <a:cs typeface="Roboto Condensed Light"/>
                <a:sym typeface="Roboto Condensed Light"/>
              </a:defRPr>
            </a:lvl8pPr>
            <a:lvl9pPr marL="4114800" marR="0" lvl="8" indent="-304800" algn="l" rtl="0">
              <a:lnSpc>
                <a:spcPct val="115000"/>
              </a:lnSpc>
              <a:spcBef>
                <a:spcPts val="1600"/>
              </a:spcBef>
              <a:spcAft>
                <a:spcPts val="1600"/>
              </a:spcAft>
              <a:buClr>
                <a:srgbClr val="434343"/>
              </a:buClr>
              <a:buSzPts val="1200"/>
              <a:buFont typeface="Roboto Condensed Light"/>
              <a:buChar char="■"/>
              <a:defRPr sz="1200" b="0" i="0" u="none" strike="noStrike" cap="none">
                <a:solidFill>
                  <a:srgbClr val="434343"/>
                </a:solidFill>
                <a:latin typeface="Roboto Condensed Light"/>
                <a:ea typeface="Roboto Condensed Light"/>
                <a:cs typeface="Roboto Condensed Light"/>
                <a:sym typeface="Roboto Condensed Light"/>
              </a:defRPr>
            </a:lvl9pPr>
          </a:lstStyle>
          <a:p>
            <a:pPr lvl="0"/>
            <a:r>
              <a:rPr lang="en-US" sz="1600" dirty="0">
                <a:latin typeface="Calibri" panose="020F0502020204030204" pitchFamily="34" charset="0"/>
                <a:cs typeface="Calibri" panose="020F0502020204030204" pitchFamily="34" charset="0"/>
              </a:rPr>
              <a:t>Environments</a:t>
            </a:r>
          </a:p>
          <a:p>
            <a:pPr lvl="0"/>
            <a:r>
              <a:rPr lang="en-US" sz="1600" dirty="0">
                <a:latin typeface="Calibri" panose="020F0502020204030204" pitchFamily="34" charset="0"/>
                <a:cs typeface="Calibri" panose="020F0502020204030204" pitchFamily="34" charset="0"/>
              </a:rPr>
              <a:t>Global Variable</a:t>
            </a:r>
          </a:p>
          <a:p>
            <a:pPr lvl="0"/>
            <a:r>
              <a:rPr lang="en-US" sz="1600" dirty="0">
                <a:latin typeface="Calibri" panose="020F0502020204030204" pitchFamily="34" charset="0"/>
                <a:cs typeface="Calibri" panose="020F0502020204030204" pitchFamily="34" charset="0"/>
              </a:rPr>
              <a:t>Group keyword</a:t>
            </a:r>
          </a:p>
          <a:p>
            <a:pPr lvl="0"/>
            <a:r>
              <a:rPr lang="en-US" sz="1600" dirty="0">
                <a:latin typeface="Calibri" panose="020F0502020204030204" pitchFamily="34" charset="0"/>
                <a:cs typeface="Calibri" panose="020F0502020204030204" pitchFamily="34" charset="0"/>
              </a:rPr>
              <a:t>Keyword: (Web keyword (169), API keyword (6), Core keyword (24), database keyword (1), Mobile keyword (70), Custom keyword, File keyword (2), Query keyword (1), Random keyword (7))</a:t>
            </a:r>
          </a:p>
          <a:p>
            <a:pPr lvl="0"/>
            <a:r>
              <a:rPr lang="en-US" sz="1600" dirty="0">
                <a:latin typeface="Calibri" panose="020F0502020204030204" pitchFamily="34" charset="0"/>
                <a:cs typeface="Calibri" panose="020F0502020204030204" pitchFamily="34" charset="0"/>
              </a:rPr>
              <a:t>Object</a:t>
            </a:r>
          </a:p>
          <a:p>
            <a:pPr lvl="0"/>
            <a:r>
              <a:rPr lang="en-US" sz="1600" dirty="0">
                <a:latin typeface="Calibri" panose="020F0502020204030204" pitchFamily="34" charset="0"/>
                <a:cs typeface="Calibri" panose="020F0502020204030204" pitchFamily="34" charset="0"/>
              </a:rPr>
              <a:t>Report</a:t>
            </a:r>
          </a:p>
          <a:p>
            <a:pPr lvl="0"/>
            <a:r>
              <a:rPr lang="en-US" sz="1600" dirty="0">
                <a:latin typeface="Calibri" panose="020F0502020204030204" pitchFamily="34" charset="0"/>
                <a:cs typeface="Calibri" panose="020F0502020204030204" pitchFamily="34" charset="0"/>
              </a:rPr>
              <a:t>Test case</a:t>
            </a:r>
          </a:p>
          <a:p>
            <a:pPr lvl="0"/>
            <a:r>
              <a:rPr lang="en-US" sz="1600" dirty="0">
                <a:latin typeface="Calibri" panose="020F0502020204030204" pitchFamily="34" charset="0"/>
                <a:cs typeface="Calibri" panose="020F0502020204030204" pitchFamily="34" charset="0"/>
              </a:rPr>
              <a:t>Test data</a:t>
            </a:r>
          </a:p>
          <a:p>
            <a:pPr marL="152400" indent="0">
              <a:buNone/>
            </a:pPr>
            <a:r>
              <a:rPr lang="en-US" sz="1600" dirty="0">
                <a:latin typeface="Calibri" panose="020F0502020204030204" pitchFamily="34" charset="0"/>
                <a:cs typeface="Calibri" panose="020F0502020204030204" pitchFamily="34" charset="0"/>
              </a:rPr>
              <a:t>  -   Test suite</a:t>
            </a:r>
          </a:p>
        </p:txBody>
      </p:sp>
      <p:grpSp>
        <p:nvGrpSpPr>
          <p:cNvPr id="11" name="Group 10"/>
          <p:cNvGrpSpPr/>
          <p:nvPr/>
        </p:nvGrpSpPr>
        <p:grpSpPr>
          <a:xfrm>
            <a:off x="7875773" y="11057"/>
            <a:ext cx="1196781" cy="615297"/>
            <a:chOff x="7875773" y="11057"/>
            <a:chExt cx="1196781" cy="615297"/>
          </a:xfrm>
        </p:grpSpPr>
        <p:sp>
          <p:nvSpPr>
            <p:cNvPr id="12" name="Rectangle 11"/>
            <p:cNvSpPr/>
            <p:nvPr/>
          </p:nvSpPr>
          <p:spPr>
            <a:xfrm>
              <a:off x="7875773" y="11057"/>
              <a:ext cx="1196781" cy="615297"/>
            </a:xfrm>
            <a:prstGeom prst="rect">
              <a:avLst/>
            </a:prstGeom>
            <a:solidFill>
              <a:srgbClr val="FBFBFB"/>
            </a:solidFill>
            <a:ln>
              <a:solidFill>
                <a:srgbClr val="FAFA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74352" y="153826"/>
              <a:ext cx="817101" cy="332250"/>
            </a:xfrm>
            <a:prstGeom prst="rect">
              <a:avLst/>
            </a:prstGeom>
          </p:spPr>
        </p:pic>
      </p:grpSp>
    </p:spTree>
    <p:extLst>
      <p:ext uri="{BB962C8B-B14F-4D97-AF65-F5344CB8AC3E}">
        <p14:creationId xmlns:p14="http://schemas.microsoft.com/office/powerpoint/2010/main" val="20616518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1" name="Google Shape;191;p36"/>
          <p:cNvSpPr txBox="1">
            <a:spLocks noGrp="1"/>
          </p:cNvSpPr>
          <p:nvPr>
            <p:ph type="ctrTitle"/>
          </p:nvPr>
        </p:nvSpPr>
        <p:spPr>
          <a:xfrm flipH="1">
            <a:off x="1147649" y="2765481"/>
            <a:ext cx="5206767" cy="1022100"/>
          </a:xfrm>
          <a:prstGeom prst="rect">
            <a:avLst/>
          </a:prstGeom>
        </p:spPr>
        <p:txBody>
          <a:bodyPr spcFirstLastPara="1" wrap="square" lIns="91425" tIns="91425" rIns="91425" bIns="91425" anchor="ctr" anchorCtr="0">
            <a:noAutofit/>
          </a:bodyPr>
          <a:lstStyle/>
          <a:p>
            <a:pPr lvl="0"/>
            <a:r>
              <a:rPr lang="en-US" dirty="0" err="1">
                <a:solidFill>
                  <a:schemeClr val="accent1"/>
                </a:solidFill>
                <a:latin typeface="Calibri" panose="020F0502020204030204" pitchFamily="34" charset="0"/>
                <a:cs typeface="Calibri" panose="020F0502020204030204" pitchFamily="34" charset="0"/>
              </a:rPr>
              <a:t>Hướng</a:t>
            </a:r>
            <a:r>
              <a:rPr lang="en-US" dirty="0">
                <a:solidFill>
                  <a:schemeClr val="accent1"/>
                </a:solidFill>
                <a:latin typeface="Calibri" panose="020F0502020204030204" pitchFamily="34" charset="0"/>
                <a:cs typeface="Calibri" panose="020F0502020204030204" pitchFamily="34" charset="0"/>
              </a:rPr>
              <a:t> </a:t>
            </a:r>
            <a:r>
              <a:rPr lang="en-US" dirty="0" err="1">
                <a:solidFill>
                  <a:schemeClr val="accent1"/>
                </a:solidFill>
                <a:latin typeface="Calibri" panose="020F0502020204030204" pitchFamily="34" charset="0"/>
                <a:cs typeface="Calibri" panose="020F0502020204030204" pitchFamily="34" charset="0"/>
              </a:rPr>
              <a:t>dẫn</a:t>
            </a:r>
            <a:r>
              <a:rPr lang="en-US" dirty="0">
                <a:solidFill>
                  <a:schemeClr val="accent1"/>
                </a:solidFill>
                <a:latin typeface="Calibri" panose="020F0502020204030204" pitchFamily="34" charset="0"/>
                <a:cs typeface="Calibri" panose="020F0502020204030204" pitchFamily="34" charset="0"/>
              </a:rPr>
              <a:t> </a:t>
            </a:r>
            <a:r>
              <a:rPr lang="en-US" dirty="0" err="1">
                <a:solidFill>
                  <a:schemeClr val="accent1"/>
                </a:solidFill>
                <a:latin typeface="Calibri" panose="020F0502020204030204" pitchFamily="34" charset="0"/>
                <a:cs typeface="Calibri" panose="020F0502020204030204" pitchFamily="34" charset="0"/>
              </a:rPr>
              <a:t>tạo</a:t>
            </a:r>
            <a:r>
              <a:rPr lang="en-US" dirty="0">
                <a:solidFill>
                  <a:schemeClr val="accent1"/>
                </a:solidFill>
                <a:latin typeface="Calibri" panose="020F0502020204030204" pitchFamily="34" charset="0"/>
                <a:cs typeface="Calibri" panose="020F0502020204030204" pitchFamily="34" charset="0"/>
              </a:rPr>
              <a:t> project </a:t>
            </a:r>
            <a:r>
              <a:rPr lang="en-US" dirty="0" err="1">
                <a:solidFill>
                  <a:schemeClr val="accent1"/>
                </a:solidFill>
                <a:latin typeface="Calibri" panose="020F0502020204030204" pitchFamily="34" charset="0"/>
                <a:cs typeface="Calibri" panose="020F0502020204030204" pitchFamily="34" charset="0"/>
              </a:rPr>
              <a:t>và</a:t>
            </a:r>
            <a:r>
              <a:rPr lang="en-US" dirty="0">
                <a:solidFill>
                  <a:schemeClr val="accent1"/>
                </a:solidFill>
                <a:latin typeface="Calibri" panose="020F0502020204030204" pitchFamily="34" charset="0"/>
                <a:cs typeface="Calibri" panose="020F0502020204030204" pitchFamily="34" charset="0"/>
              </a:rPr>
              <a:t> record test case </a:t>
            </a:r>
            <a:r>
              <a:rPr lang="en-US" dirty="0" err="1">
                <a:solidFill>
                  <a:schemeClr val="accent1"/>
                </a:solidFill>
                <a:latin typeface="Calibri" panose="020F0502020204030204" pitchFamily="34" charset="0"/>
                <a:cs typeface="Calibri" panose="020F0502020204030204" pitchFamily="34" charset="0"/>
              </a:rPr>
              <a:t>trong</a:t>
            </a:r>
            <a:r>
              <a:rPr lang="en-US" dirty="0">
                <a:solidFill>
                  <a:schemeClr val="accent1"/>
                </a:solidFill>
                <a:latin typeface="Calibri" panose="020F0502020204030204" pitchFamily="34" charset="0"/>
                <a:cs typeface="Calibri" panose="020F0502020204030204" pitchFamily="34" charset="0"/>
              </a:rPr>
              <a:t> IDE</a:t>
            </a:r>
          </a:p>
        </p:txBody>
      </p:sp>
      <p:sp>
        <p:nvSpPr>
          <p:cNvPr id="192" name="Google Shape;192;p36"/>
          <p:cNvSpPr txBox="1">
            <a:spLocks noGrp="1"/>
          </p:cNvSpPr>
          <p:nvPr>
            <p:ph type="title"/>
          </p:nvPr>
        </p:nvSpPr>
        <p:spPr>
          <a:xfrm flipH="1">
            <a:off x="1147579" y="1412492"/>
            <a:ext cx="2979300" cy="1346189"/>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9600" dirty="0" smtClean="0">
                <a:latin typeface="Calibri" panose="020F0502020204030204" pitchFamily="34" charset="0"/>
                <a:cs typeface="Calibri" panose="020F0502020204030204" pitchFamily="34" charset="0"/>
              </a:rPr>
              <a:t>05</a:t>
            </a:r>
            <a:endParaRPr sz="9600" dirty="0">
              <a:latin typeface="Calibri" panose="020F0502020204030204" pitchFamily="34" charset="0"/>
              <a:cs typeface="Calibri" panose="020F0502020204030204" pitchFamily="34" charset="0"/>
            </a:endParaRPr>
          </a:p>
        </p:txBody>
      </p:sp>
      <p:cxnSp>
        <p:nvCxnSpPr>
          <p:cNvPr id="194" name="Google Shape;194;p36"/>
          <p:cNvCxnSpPr/>
          <p:nvPr/>
        </p:nvCxnSpPr>
        <p:spPr>
          <a:xfrm>
            <a:off x="0" y="4028275"/>
            <a:ext cx="1561500" cy="0"/>
          </a:xfrm>
          <a:prstGeom prst="straightConnector1">
            <a:avLst/>
          </a:prstGeom>
          <a:noFill/>
          <a:ln w="9525" cap="sq" cmpd="sng">
            <a:solidFill>
              <a:srgbClr val="434343"/>
            </a:solidFill>
            <a:prstDash val="solid"/>
            <a:round/>
            <a:headEnd type="none" w="med" len="med"/>
            <a:tailEnd type="none" w="med" len="med"/>
          </a:ln>
        </p:spPr>
      </p:cxnSp>
      <p:grpSp>
        <p:nvGrpSpPr>
          <p:cNvPr id="5" name="Group 4"/>
          <p:cNvGrpSpPr/>
          <p:nvPr/>
        </p:nvGrpSpPr>
        <p:grpSpPr>
          <a:xfrm>
            <a:off x="7875773" y="11057"/>
            <a:ext cx="1196781" cy="615297"/>
            <a:chOff x="7875773" y="11057"/>
            <a:chExt cx="1196781" cy="615297"/>
          </a:xfrm>
        </p:grpSpPr>
        <p:sp>
          <p:nvSpPr>
            <p:cNvPr id="6" name="Rectangle 5"/>
            <p:cNvSpPr/>
            <p:nvPr/>
          </p:nvSpPr>
          <p:spPr>
            <a:xfrm>
              <a:off x="7875773" y="11057"/>
              <a:ext cx="1196781" cy="615297"/>
            </a:xfrm>
            <a:prstGeom prst="rect">
              <a:avLst/>
            </a:prstGeom>
            <a:solidFill>
              <a:srgbClr val="FBFBFB"/>
            </a:solidFill>
            <a:ln>
              <a:solidFill>
                <a:srgbClr val="FAFA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74352" y="153826"/>
              <a:ext cx="817101" cy="332250"/>
            </a:xfrm>
            <a:prstGeom prst="rect">
              <a:avLst/>
            </a:prstGeom>
          </p:spPr>
        </p:pic>
      </p:grpSp>
    </p:spTree>
    <p:extLst>
      <p:ext uri="{BB962C8B-B14F-4D97-AF65-F5344CB8AC3E}">
        <p14:creationId xmlns:p14="http://schemas.microsoft.com/office/powerpoint/2010/main" val="18513234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grpSp>
        <p:nvGrpSpPr>
          <p:cNvPr id="4" name="Group 3">
            <a:extLst>
              <a:ext uri="{FF2B5EF4-FFF2-40B4-BE49-F238E27FC236}">
                <a16:creationId xmlns:a16="http://schemas.microsoft.com/office/drawing/2014/main" id="{12CABD01-81F0-4FA8-9D38-9B9C9362CFB6}"/>
              </a:ext>
            </a:extLst>
          </p:cNvPr>
          <p:cNvGrpSpPr/>
          <p:nvPr/>
        </p:nvGrpSpPr>
        <p:grpSpPr>
          <a:xfrm>
            <a:off x="576263" y="817788"/>
            <a:ext cx="6582526" cy="338554"/>
            <a:chOff x="797766" y="977087"/>
            <a:chExt cx="6582526" cy="338554"/>
          </a:xfrm>
        </p:grpSpPr>
        <p:grpSp>
          <p:nvGrpSpPr>
            <p:cNvPr id="8" name="Group 7">
              <a:extLst>
                <a:ext uri="{FF2B5EF4-FFF2-40B4-BE49-F238E27FC236}">
                  <a16:creationId xmlns:a16="http://schemas.microsoft.com/office/drawing/2014/main" id="{006384C3-4D35-44C0-8362-161814C577E8}"/>
                </a:ext>
              </a:extLst>
            </p:cNvPr>
            <p:cNvGrpSpPr/>
            <p:nvPr/>
          </p:nvGrpSpPr>
          <p:grpSpPr>
            <a:xfrm>
              <a:off x="797766" y="1029766"/>
              <a:ext cx="234240" cy="233196"/>
              <a:chOff x="1525828" y="1130295"/>
              <a:chExt cx="234240" cy="233196"/>
            </a:xfrm>
          </p:grpSpPr>
          <p:sp>
            <p:nvSpPr>
              <p:cNvPr id="9" name="Arrow: Chevron 8">
                <a:extLst>
                  <a:ext uri="{FF2B5EF4-FFF2-40B4-BE49-F238E27FC236}">
                    <a16:creationId xmlns:a16="http://schemas.microsoft.com/office/drawing/2014/main" id="{FAC551B5-BEAF-4ACC-8627-C9A3AA5E5DC8}"/>
                  </a:ext>
                </a:extLst>
              </p:cNvPr>
              <p:cNvSpPr/>
              <p:nvPr/>
            </p:nvSpPr>
            <p:spPr>
              <a:xfrm>
                <a:off x="1525828" y="1130295"/>
                <a:ext cx="187242" cy="233196"/>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Arrow: Chevron 9">
                <a:extLst>
                  <a:ext uri="{FF2B5EF4-FFF2-40B4-BE49-F238E27FC236}">
                    <a16:creationId xmlns:a16="http://schemas.microsoft.com/office/drawing/2014/main" id="{E0A36C9D-E69C-476D-B2D6-823E5A8225CD}"/>
                  </a:ext>
                </a:extLst>
              </p:cNvPr>
              <p:cNvSpPr/>
              <p:nvPr/>
            </p:nvSpPr>
            <p:spPr>
              <a:xfrm>
                <a:off x="1594705" y="1149555"/>
                <a:ext cx="165363" cy="194766"/>
              </a:xfrm>
              <a:prstGeom prst="chevron">
                <a:avLst/>
              </a:prstGeom>
              <a:solidFill>
                <a:schemeClr val="accent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3" name="TextBox 2">
              <a:extLst>
                <a:ext uri="{FF2B5EF4-FFF2-40B4-BE49-F238E27FC236}">
                  <a16:creationId xmlns:a16="http://schemas.microsoft.com/office/drawing/2014/main" id="{31EE9037-E362-4FFF-A6D3-01608B684B9C}"/>
                </a:ext>
              </a:extLst>
            </p:cNvPr>
            <p:cNvSpPr txBox="1"/>
            <p:nvPr/>
          </p:nvSpPr>
          <p:spPr>
            <a:xfrm>
              <a:off x="1100883" y="977087"/>
              <a:ext cx="6279409" cy="338554"/>
            </a:xfrm>
            <a:prstGeom prst="rect">
              <a:avLst/>
            </a:prstGeom>
            <a:noFill/>
          </p:spPr>
          <p:txBody>
            <a:bodyPr wrap="square" rtlCol="0">
              <a:spAutoFit/>
            </a:bodyPr>
            <a:lstStyle/>
            <a:p>
              <a:pPr lvl="0"/>
              <a:r>
                <a:rPr lang="en-US" sz="1600" b="1" dirty="0" err="1">
                  <a:latin typeface="Calibri" panose="020F0502020204030204" pitchFamily="34" charset="0"/>
                  <a:cs typeface="Calibri" panose="020F0502020204030204" pitchFamily="34" charset="0"/>
                </a:rPr>
                <a:t>Bước</a:t>
              </a:r>
              <a:r>
                <a:rPr lang="en-US" sz="1600" b="1" dirty="0">
                  <a:latin typeface="Calibri" panose="020F0502020204030204" pitchFamily="34" charset="0"/>
                  <a:cs typeface="Calibri" panose="020F0502020204030204" pitchFamily="34" charset="0"/>
                </a:rPr>
                <a:t> 1: </a:t>
              </a:r>
              <a:r>
                <a:rPr lang="en-US" sz="1600" dirty="0" err="1">
                  <a:latin typeface="Calibri" panose="020F0502020204030204" pitchFamily="34" charset="0"/>
                  <a:cs typeface="Calibri" panose="020F0502020204030204" pitchFamily="34" charset="0"/>
                </a:rPr>
                <a:t>Trên</a:t>
              </a:r>
              <a:r>
                <a:rPr lang="en-US" sz="1600" dirty="0">
                  <a:latin typeface="Calibri" panose="020F0502020204030204" pitchFamily="34" charset="0"/>
                  <a:cs typeface="Calibri" panose="020F0502020204030204" pitchFamily="34" charset="0"/>
                </a:rPr>
                <a:t> </a:t>
              </a:r>
              <a:r>
                <a:rPr lang="en-US" sz="1600" dirty="0" err="1">
                  <a:latin typeface="Calibri" panose="020F0502020204030204" pitchFamily="34" charset="0"/>
                  <a:cs typeface="Calibri" panose="020F0502020204030204" pitchFamily="34" charset="0"/>
                </a:rPr>
                <a:t>trang</a:t>
              </a:r>
              <a:r>
                <a:rPr lang="en-US" sz="1600" dirty="0">
                  <a:latin typeface="Calibri" panose="020F0502020204030204" pitchFamily="34" charset="0"/>
                  <a:cs typeface="Calibri" panose="020F0502020204030204" pitchFamily="34" charset="0"/>
                </a:rPr>
                <a:t> </a:t>
              </a:r>
              <a:r>
                <a:rPr lang="en-US" sz="1600" dirty="0" err="1">
                  <a:latin typeface="Calibri" panose="020F0502020204030204" pitchFamily="34" charset="0"/>
                  <a:cs typeface="Calibri" panose="020F0502020204030204" pitchFamily="34" charset="0"/>
                </a:rPr>
                <a:t>giới</a:t>
              </a:r>
              <a:r>
                <a:rPr lang="en-US" sz="1600" dirty="0">
                  <a:latin typeface="Calibri" panose="020F0502020204030204" pitchFamily="34" charset="0"/>
                  <a:cs typeface="Calibri" panose="020F0502020204030204" pitchFamily="34" charset="0"/>
                </a:rPr>
                <a:t> </a:t>
              </a:r>
              <a:r>
                <a:rPr lang="en-US" sz="1600" dirty="0" err="1">
                  <a:latin typeface="Calibri" panose="020F0502020204030204" pitchFamily="34" charset="0"/>
                  <a:cs typeface="Calibri" panose="020F0502020204030204" pitchFamily="34" charset="0"/>
                </a:rPr>
                <a:t>thiệu</a:t>
              </a:r>
              <a:r>
                <a:rPr lang="en-US" sz="1600" dirty="0">
                  <a:latin typeface="Calibri" panose="020F0502020204030204" pitchFamily="34" charset="0"/>
                  <a:cs typeface="Calibri" panose="020F0502020204030204" pitchFamily="34" charset="0"/>
                </a:rPr>
                <a:t> </a:t>
              </a:r>
              <a:r>
                <a:rPr lang="en-US" sz="1600" dirty="0" err="1">
                  <a:latin typeface="Calibri" panose="020F0502020204030204" pitchFamily="34" charset="0"/>
                  <a:cs typeface="Calibri" panose="020F0502020204030204" pitchFamily="34" charset="0"/>
                </a:rPr>
                <a:t>chính</a:t>
              </a:r>
              <a:r>
                <a:rPr lang="en-US" sz="1600" dirty="0">
                  <a:latin typeface="Calibri" panose="020F0502020204030204" pitchFamily="34" charset="0"/>
                  <a:cs typeface="Calibri" panose="020F0502020204030204" pitchFamily="34" charset="0"/>
                </a:rPr>
                <a:t>, </a:t>
              </a:r>
              <a:r>
                <a:rPr lang="en-US" sz="1600" dirty="0" err="1">
                  <a:latin typeface="Calibri" panose="020F0502020204030204" pitchFamily="34" charset="0"/>
                  <a:cs typeface="Calibri" panose="020F0502020204030204" pitchFamily="34" charset="0"/>
                </a:rPr>
                <a:t>Nhấp</a:t>
              </a:r>
              <a:r>
                <a:rPr lang="en-US" sz="1600" dirty="0">
                  <a:latin typeface="Calibri" panose="020F0502020204030204" pitchFamily="34" charset="0"/>
                  <a:cs typeface="Calibri" panose="020F0502020204030204" pitchFamily="34" charset="0"/>
                </a:rPr>
                <a:t> </a:t>
              </a:r>
              <a:r>
                <a:rPr lang="en-US" sz="1600" dirty="0" err="1">
                  <a:latin typeface="Calibri" panose="020F0502020204030204" pitchFamily="34" charset="0"/>
                  <a:cs typeface="Calibri" panose="020F0502020204030204" pitchFamily="34" charset="0"/>
                </a:rPr>
                <a:t>vào</a:t>
              </a:r>
              <a:r>
                <a:rPr lang="en-US" sz="1600" b="1" dirty="0">
                  <a:latin typeface="Calibri" panose="020F0502020204030204" pitchFamily="34" charset="0"/>
                  <a:cs typeface="Calibri" panose="020F0502020204030204" pitchFamily="34" charset="0"/>
                </a:rPr>
                <a:t> “New project”</a:t>
              </a:r>
              <a:endParaRPr lang="en-US" sz="1600" dirty="0">
                <a:latin typeface="Calibri" panose="020F0502020204030204" pitchFamily="34" charset="0"/>
                <a:cs typeface="Calibri" panose="020F0502020204030204" pitchFamily="34" charset="0"/>
              </a:endParaRPr>
            </a:p>
          </p:txBody>
        </p:sp>
      </p:grpSp>
      <p:grpSp>
        <p:nvGrpSpPr>
          <p:cNvPr id="14" name="Group 13">
            <a:extLst>
              <a:ext uri="{FF2B5EF4-FFF2-40B4-BE49-F238E27FC236}">
                <a16:creationId xmlns:a16="http://schemas.microsoft.com/office/drawing/2014/main" id="{564DD61B-174C-41B6-9673-B67D78024AD9}"/>
              </a:ext>
            </a:extLst>
          </p:cNvPr>
          <p:cNvGrpSpPr/>
          <p:nvPr/>
        </p:nvGrpSpPr>
        <p:grpSpPr>
          <a:xfrm>
            <a:off x="-180109" y="-1"/>
            <a:ext cx="3069260" cy="505692"/>
            <a:chOff x="-180109" y="-1"/>
            <a:chExt cx="3069260" cy="505692"/>
          </a:xfrm>
        </p:grpSpPr>
        <p:sp>
          <p:nvSpPr>
            <p:cNvPr id="15" name="Rectangle: Diagonal Corners Snipped 14">
              <a:extLst>
                <a:ext uri="{FF2B5EF4-FFF2-40B4-BE49-F238E27FC236}">
                  <a16:creationId xmlns:a16="http://schemas.microsoft.com/office/drawing/2014/main" id="{1BF6ABBA-D98E-43A8-AF66-BC0783C5D573}"/>
                </a:ext>
              </a:extLst>
            </p:cNvPr>
            <p:cNvSpPr/>
            <p:nvPr/>
          </p:nvSpPr>
          <p:spPr>
            <a:xfrm flipH="1">
              <a:off x="-180109" y="-1"/>
              <a:ext cx="2870682" cy="505692"/>
            </a:xfrm>
            <a:prstGeom prst="snip2DiagRect">
              <a:avLst>
                <a:gd name="adj1" fmla="val 0"/>
                <a:gd name="adj2" fmla="val 3584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A78C3B5D-2167-4077-A22D-5ECE51563F6E}"/>
                </a:ext>
              </a:extLst>
            </p:cNvPr>
            <p:cNvSpPr txBox="1"/>
            <p:nvPr/>
          </p:nvSpPr>
          <p:spPr>
            <a:xfrm>
              <a:off x="118946" y="126381"/>
              <a:ext cx="2770205" cy="307777"/>
            </a:xfrm>
            <a:prstGeom prst="rect">
              <a:avLst/>
            </a:prstGeom>
            <a:noFill/>
          </p:spPr>
          <p:txBody>
            <a:bodyPr wrap="square" rtlCol="0">
              <a:spAutoFit/>
            </a:bodyPr>
            <a:lstStyle/>
            <a:p>
              <a:r>
                <a:rPr lang="en-US" i="1" dirty="0" smtClean="0">
                  <a:solidFill>
                    <a:schemeClr val="bg1"/>
                  </a:solidFill>
                </a:rPr>
                <a:t>5.1 – </a:t>
              </a:r>
              <a:r>
                <a:rPr lang="en-US" i="1" dirty="0" err="1" smtClean="0">
                  <a:solidFill>
                    <a:schemeClr val="bg1"/>
                  </a:solidFill>
                </a:rPr>
                <a:t>Tạo</a:t>
              </a:r>
              <a:r>
                <a:rPr lang="en-US" i="1" dirty="0" smtClean="0">
                  <a:solidFill>
                    <a:schemeClr val="bg1"/>
                  </a:solidFill>
                </a:rPr>
                <a:t> Project </a:t>
              </a:r>
              <a:r>
                <a:rPr lang="en-US" i="1" dirty="0" err="1" smtClean="0">
                  <a:solidFill>
                    <a:schemeClr val="bg1"/>
                  </a:solidFill>
                </a:rPr>
                <a:t>mới</a:t>
              </a:r>
              <a:r>
                <a:rPr lang="en-US" i="1" dirty="0" smtClean="0">
                  <a:solidFill>
                    <a:schemeClr val="bg1"/>
                  </a:solidFill>
                </a:rPr>
                <a:t> </a:t>
              </a:r>
              <a:r>
                <a:rPr lang="en-US" i="1" dirty="0" err="1" smtClean="0">
                  <a:solidFill>
                    <a:schemeClr val="bg1"/>
                  </a:solidFill>
                </a:rPr>
                <a:t>trên</a:t>
              </a:r>
              <a:r>
                <a:rPr lang="en-US" i="1" dirty="0" smtClean="0">
                  <a:solidFill>
                    <a:schemeClr val="bg1"/>
                  </a:solidFill>
                </a:rPr>
                <a:t> IDE</a:t>
              </a:r>
              <a:endParaRPr lang="en-US" i="1" dirty="0">
                <a:solidFill>
                  <a:schemeClr val="bg1"/>
                </a:solidFill>
              </a:endParaRPr>
            </a:p>
          </p:txBody>
        </p:sp>
      </p:grpSp>
      <p:grpSp>
        <p:nvGrpSpPr>
          <p:cNvPr id="11" name="Group 10"/>
          <p:cNvGrpSpPr/>
          <p:nvPr/>
        </p:nvGrpSpPr>
        <p:grpSpPr>
          <a:xfrm>
            <a:off x="7875773" y="11057"/>
            <a:ext cx="1196781" cy="615297"/>
            <a:chOff x="7875773" y="11057"/>
            <a:chExt cx="1196781" cy="615297"/>
          </a:xfrm>
        </p:grpSpPr>
        <p:sp>
          <p:nvSpPr>
            <p:cNvPr id="12" name="Rectangle 11"/>
            <p:cNvSpPr/>
            <p:nvPr/>
          </p:nvSpPr>
          <p:spPr>
            <a:xfrm>
              <a:off x="7875773" y="11057"/>
              <a:ext cx="1196781" cy="615297"/>
            </a:xfrm>
            <a:prstGeom prst="rect">
              <a:avLst/>
            </a:prstGeom>
            <a:solidFill>
              <a:srgbClr val="FBFBFB"/>
            </a:solidFill>
            <a:ln>
              <a:solidFill>
                <a:srgbClr val="FAFA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74352" y="153826"/>
              <a:ext cx="817101" cy="332250"/>
            </a:xfrm>
            <a:prstGeom prst="rect">
              <a:avLst/>
            </a:prstGeom>
          </p:spPr>
        </p:pic>
      </p:grpSp>
      <p:pic>
        <p:nvPicPr>
          <p:cNvPr id="17" name="Picture 16"/>
          <p:cNvPicPr/>
          <p:nvPr/>
        </p:nvPicPr>
        <p:blipFill>
          <a:blip r:embed="rId4"/>
          <a:stretch>
            <a:fillRect/>
          </a:stretch>
        </p:blipFill>
        <p:spPr>
          <a:xfrm>
            <a:off x="1255232" y="1539972"/>
            <a:ext cx="6677426" cy="3165325"/>
          </a:xfrm>
          <a:prstGeom prst="rect">
            <a:avLst/>
          </a:prstGeom>
          <a:ln>
            <a:solidFill>
              <a:schemeClr val="tx1"/>
            </a:solidFill>
          </a:ln>
        </p:spPr>
      </p:pic>
    </p:spTree>
    <p:extLst>
      <p:ext uri="{BB962C8B-B14F-4D97-AF65-F5344CB8AC3E}">
        <p14:creationId xmlns:p14="http://schemas.microsoft.com/office/powerpoint/2010/main" val="13491359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grpSp>
        <p:nvGrpSpPr>
          <p:cNvPr id="4" name="Group 3">
            <a:extLst>
              <a:ext uri="{FF2B5EF4-FFF2-40B4-BE49-F238E27FC236}">
                <a16:creationId xmlns:a16="http://schemas.microsoft.com/office/drawing/2014/main" id="{12CABD01-81F0-4FA8-9D38-9B9C9362CFB6}"/>
              </a:ext>
            </a:extLst>
          </p:cNvPr>
          <p:cNvGrpSpPr/>
          <p:nvPr/>
        </p:nvGrpSpPr>
        <p:grpSpPr>
          <a:xfrm>
            <a:off x="576263" y="817788"/>
            <a:ext cx="8170695" cy="584775"/>
            <a:chOff x="797766" y="977087"/>
            <a:chExt cx="8170695" cy="584775"/>
          </a:xfrm>
        </p:grpSpPr>
        <p:grpSp>
          <p:nvGrpSpPr>
            <p:cNvPr id="8" name="Group 7">
              <a:extLst>
                <a:ext uri="{FF2B5EF4-FFF2-40B4-BE49-F238E27FC236}">
                  <a16:creationId xmlns:a16="http://schemas.microsoft.com/office/drawing/2014/main" id="{006384C3-4D35-44C0-8362-161814C577E8}"/>
                </a:ext>
              </a:extLst>
            </p:cNvPr>
            <p:cNvGrpSpPr/>
            <p:nvPr/>
          </p:nvGrpSpPr>
          <p:grpSpPr>
            <a:xfrm>
              <a:off x="797766" y="1029766"/>
              <a:ext cx="234240" cy="233196"/>
              <a:chOff x="1525828" y="1130295"/>
              <a:chExt cx="234240" cy="233196"/>
            </a:xfrm>
          </p:grpSpPr>
          <p:sp>
            <p:nvSpPr>
              <p:cNvPr id="9" name="Arrow: Chevron 8">
                <a:extLst>
                  <a:ext uri="{FF2B5EF4-FFF2-40B4-BE49-F238E27FC236}">
                    <a16:creationId xmlns:a16="http://schemas.microsoft.com/office/drawing/2014/main" id="{FAC551B5-BEAF-4ACC-8627-C9A3AA5E5DC8}"/>
                  </a:ext>
                </a:extLst>
              </p:cNvPr>
              <p:cNvSpPr/>
              <p:nvPr/>
            </p:nvSpPr>
            <p:spPr>
              <a:xfrm>
                <a:off x="1525828" y="1130295"/>
                <a:ext cx="187242" cy="233196"/>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Arrow: Chevron 9">
                <a:extLst>
                  <a:ext uri="{FF2B5EF4-FFF2-40B4-BE49-F238E27FC236}">
                    <a16:creationId xmlns:a16="http://schemas.microsoft.com/office/drawing/2014/main" id="{E0A36C9D-E69C-476D-B2D6-823E5A8225CD}"/>
                  </a:ext>
                </a:extLst>
              </p:cNvPr>
              <p:cNvSpPr/>
              <p:nvPr/>
            </p:nvSpPr>
            <p:spPr>
              <a:xfrm>
                <a:off x="1594705" y="1149555"/>
                <a:ext cx="165363" cy="194766"/>
              </a:xfrm>
              <a:prstGeom prst="chevron">
                <a:avLst/>
              </a:prstGeom>
              <a:solidFill>
                <a:schemeClr val="accent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3" name="TextBox 2">
              <a:extLst>
                <a:ext uri="{FF2B5EF4-FFF2-40B4-BE49-F238E27FC236}">
                  <a16:creationId xmlns:a16="http://schemas.microsoft.com/office/drawing/2014/main" id="{31EE9037-E362-4FFF-A6D3-01608B684B9C}"/>
                </a:ext>
              </a:extLst>
            </p:cNvPr>
            <p:cNvSpPr txBox="1"/>
            <p:nvPr/>
          </p:nvSpPr>
          <p:spPr>
            <a:xfrm>
              <a:off x="1100883" y="977087"/>
              <a:ext cx="7867578" cy="584775"/>
            </a:xfrm>
            <a:prstGeom prst="rect">
              <a:avLst/>
            </a:prstGeom>
            <a:noFill/>
          </p:spPr>
          <p:txBody>
            <a:bodyPr wrap="square" rtlCol="0">
              <a:spAutoFit/>
            </a:bodyPr>
            <a:lstStyle/>
            <a:p>
              <a:r>
                <a:rPr lang="en-US" sz="1600" b="1" dirty="0" err="1">
                  <a:latin typeface="Calibri" panose="020F0502020204030204" pitchFamily="34" charset="0"/>
                  <a:cs typeface="Calibri" panose="020F0502020204030204" pitchFamily="34" charset="0"/>
                </a:rPr>
                <a:t>Bước</a:t>
              </a:r>
              <a:r>
                <a:rPr lang="en-US" sz="1600" b="1" dirty="0">
                  <a:latin typeface="Calibri" panose="020F0502020204030204" pitchFamily="34" charset="0"/>
                  <a:cs typeface="Calibri" panose="020F0502020204030204" pitchFamily="34" charset="0"/>
                </a:rPr>
                <a:t> 2: </a:t>
              </a:r>
              <a:r>
                <a:rPr lang="en-US" sz="1600" dirty="0" err="1">
                  <a:latin typeface="Calibri" panose="020F0502020204030204" pitchFamily="34" charset="0"/>
                  <a:cs typeface="Calibri" panose="020F0502020204030204" pitchFamily="34" charset="0"/>
                </a:rPr>
                <a:t>Nhập</a:t>
              </a:r>
              <a:r>
                <a:rPr lang="en-US" sz="1600" dirty="0">
                  <a:latin typeface="Calibri" panose="020F0502020204030204" pitchFamily="34" charset="0"/>
                  <a:cs typeface="Calibri" panose="020F0502020204030204" pitchFamily="34" charset="0"/>
                </a:rPr>
                <a:t> </a:t>
              </a:r>
              <a:r>
                <a:rPr lang="en-US" sz="1600" b="1" dirty="0" err="1">
                  <a:latin typeface="Calibri" panose="020F0502020204030204" pitchFamily="34" charset="0"/>
                  <a:cs typeface="Calibri" panose="020F0502020204030204" pitchFamily="34" charset="0"/>
                </a:rPr>
                <a:t>Tên</a:t>
              </a:r>
              <a:r>
                <a:rPr lang="en-US" sz="1600" b="1" dirty="0">
                  <a:latin typeface="Calibri" panose="020F0502020204030204" pitchFamily="34" charset="0"/>
                  <a:cs typeface="Calibri" panose="020F0502020204030204" pitchFamily="34" charset="0"/>
                </a:rPr>
                <a:t> </a:t>
              </a:r>
              <a:r>
                <a:rPr lang="en-US" sz="1600" b="1" dirty="0" err="1">
                  <a:latin typeface="Calibri" panose="020F0502020204030204" pitchFamily="34" charset="0"/>
                  <a:cs typeface="Calibri" panose="020F0502020204030204" pitchFamily="34" charset="0"/>
                </a:rPr>
                <a:t>dự</a:t>
              </a:r>
              <a:r>
                <a:rPr lang="en-US" sz="1600" b="1" dirty="0">
                  <a:latin typeface="Calibri" panose="020F0502020204030204" pitchFamily="34" charset="0"/>
                  <a:cs typeface="Calibri" panose="020F0502020204030204" pitchFamily="34" charset="0"/>
                </a:rPr>
                <a:t> </a:t>
              </a:r>
              <a:r>
                <a:rPr lang="en-US" sz="1600" b="1" dirty="0" err="1">
                  <a:latin typeface="Calibri" panose="020F0502020204030204" pitchFamily="34" charset="0"/>
                  <a:cs typeface="Calibri" panose="020F0502020204030204" pitchFamily="34" charset="0"/>
                </a:rPr>
                <a:t>án</a:t>
              </a:r>
              <a:r>
                <a:rPr lang="en-US" sz="1600" dirty="0">
                  <a:latin typeface="Calibri" panose="020F0502020204030204" pitchFamily="34" charset="0"/>
                  <a:cs typeface="Calibri" panose="020F0502020204030204" pitchFamily="34" charset="0"/>
                </a:rPr>
                <a:t> , </a:t>
              </a:r>
              <a:r>
                <a:rPr lang="en-US" sz="1600" dirty="0" err="1">
                  <a:latin typeface="Calibri" panose="020F0502020204030204" pitchFamily="34" charset="0"/>
                  <a:cs typeface="Calibri" panose="020F0502020204030204" pitchFamily="34" charset="0"/>
                </a:rPr>
                <a:t>chọn</a:t>
              </a:r>
              <a:r>
                <a:rPr lang="en-US" sz="1600" dirty="0">
                  <a:latin typeface="Calibri" panose="020F0502020204030204" pitchFamily="34" charset="0"/>
                  <a:cs typeface="Calibri" panose="020F0502020204030204" pitchFamily="34" charset="0"/>
                </a:rPr>
                <a:t> </a:t>
              </a:r>
              <a:r>
                <a:rPr lang="en-US" sz="1600" b="1" dirty="0" err="1">
                  <a:latin typeface="Calibri" panose="020F0502020204030204" pitchFamily="34" charset="0"/>
                  <a:cs typeface="Calibri" panose="020F0502020204030204" pitchFamily="34" charset="0"/>
                </a:rPr>
                <a:t>Vị</a:t>
              </a:r>
              <a:r>
                <a:rPr lang="en-US" sz="1600" b="1" dirty="0">
                  <a:latin typeface="Calibri" panose="020F0502020204030204" pitchFamily="34" charset="0"/>
                  <a:cs typeface="Calibri" panose="020F0502020204030204" pitchFamily="34" charset="0"/>
                </a:rPr>
                <a:t> </a:t>
              </a:r>
              <a:r>
                <a:rPr lang="en-US" sz="1600" b="1" dirty="0" err="1">
                  <a:latin typeface="Calibri" panose="020F0502020204030204" pitchFamily="34" charset="0"/>
                  <a:cs typeface="Calibri" panose="020F0502020204030204" pitchFamily="34" charset="0"/>
                </a:rPr>
                <a:t>trí</a:t>
              </a:r>
              <a:r>
                <a:rPr lang="en-US" sz="1600" b="1" dirty="0">
                  <a:latin typeface="Calibri" panose="020F0502020204030204" pitchFamily="34" charset="0"/>
                  <a:cs typeface="Calibri" panose="020F0502020204030204" pitchFamily="34" charset="0"/>
                </a:rPr>
                <a:t> </a:t>
              </a:r>
              <a:r>
                <a:rPr lang="en-US" sz="1600" b="1" dirty="0" err="1">
                  <a:latin typeface="Calibri" panose="020F0502020204030204" pitchFamily="34" charset="0"/>
                  <a:cs typeface="Calibri" panose="020F0502020204030204" pitchFamily="34" charset="0"/>
                </a:rPr>
                <a:t>dự</a:t>
              </a:r>
              <a:r>
                <a:rPr lang="en-US" sz="1600" b="1" dirty="0">
                  <a:latin typeface="Calibri" panose="020F0502020204030204" pitchFamily="34" charset="0"/>
                  <a:cs typeface="Calibri" panose="020F0502020204030204" pitchFamily="34" charset="0"/>
                </a:rPr>
                <a:t> </a:t>
              </a:r>
              <a:r>
                <a:rPr lang="en-US" sz="1600" b="1" dirty="0" err="1">
                  <a:latin typeface="Calibri" panose="020F0502020204030204" pitchFamily="34" charset="0"/>
                  <a:cs typeface="Calibri" panose="020F0502020204030204" pitchFamily="34" charset="0"/>
                </a:rPr>
                <a:t>án</a:t>
              </a:r>
              <a:r>
                <a:rPr lang="en-US" sz="1600" dirty="0">
                  <a:latin typeface="Calibri" panose="020F0502020204030204" pitchFamily="34" charset="0"/>
                  <a:cs typeface="Calibri" panose="020F0502020204030204" pitchFamily="34" charset="0"/>
                </a:rPr>
                <a:t> ( </a:t>
              </a:r>
              <a:r>
                <a:rPr lang="en-US" sz="1600" b="1" dirty="0" err="1">
                  <a:latin typeface="Calibri" panose="020F0502020204030204" pitchFamily="34" charset="0"/>
                  <a:cs typeface="Calibri" panose="020F0502020204030204" pitchFamily="34" charset="0"/>
                </a:rPr>
                <a:t>Quản</a:t>
              </a:r>
              <a:r>
                <a:rPr lang="en-US" sz="1600" b="1" dirty="0">
                  <a:latin typeface="Calibri" panose="020F0502020204030204" pitchFamily="34" charset="0"/>
                  <a:cs typeface="Calibri" panose="020F0502020204030204" pitchFamily="34" charset="0"/>
                </a:rPr>
                <a:t> </a:t>
              </a:r>
              <a:r>
                <a:rPr lang="en-US" sz="1600" b="1" dirty="0" err="1">
                  <a:latin typeface="Calibri" panose="020F0502020204030204" pitchFamily="34" charset="0"/>
                  <a:cs typeface="Calibri" panose="020F0502020204030204" pitchFamily="34" charset="0"/>
                </a:rPr>
                <a:t>lý</a:t>
              </a:r>
              <a:r>
                <a:rPr lang="en-US" sz="1600" b="1" dirty="0">
                  <a:latin typeface="Calibri" panose="020F0502020204030204" pitchFamily="34" charset="0"/>
                  <a:cs typeface="Calibri" panose="020F0502020204030204" pitchFamily="34" charset="0"/>
                </a:rPr>
                <a:t> </a:t>
              </a:r>
              <a:r>
                <a:rPr lang="en-US" sz="1600" b="1" dirty="0" err="1">
                  <a:latin typeface="Calibri" panose="020F0502020204030204" pitchFamily="34" charset="0"/>
                  <a:cs typeface="Calibri" panose="020F0502020204030204" pitchFamily="34" charset="0"/>
                </a:rPr>
                <a:t>dự</a:t>
              </a:r>
              <a:r>
                <a:rPr lang="en-US" sz="1600" b="1" dirty="0">
                  <a:latin typeface="Calibri" panose="020F0502020204030204" pitchFamily="34" charset="0"/>
                  <a:cs typeface="Calibri" panose="020F0502020204030204" pitchFamily="34" charset="0"/>
                </a:rPr>
                <a:t> </a:t>
              </a:r>
              <a:r>
                <a:rPr lang="en-US" sz="1600" b="1" dirty="0" err="1">
                  <a:latin typeface="Calibri" panose="020F0502020204030204" pitchFamily="34" charset="0"/>
                  <a:cs typeface="Calibri" panose="020F0502020204030204" pitchFamily="34" charset="0"/>
                </a:rPr>
                <a:t>án</a:t>
              </a:r>
              <a:r>
                <a:rPr lang="en-US" sz="1600" dirty="0">
                  <a:latin typeface="Calibri" panose="020F0502020204030204" pitchFamily="34" charset="0"/>
                  <a:cs typeface="Calibri" panose="020F0502020204030204" pitchFamily="34" charset="0"/>
                </a:rPr>
                <a:t> </a:t>
              </a:r>
              <a:r>
                <a:rPr lang="en-US" sz="1600" dirty="0" err="1">
                  <a:latin typeface="Calibri" panose="020F0502020204030204" pitchFamily="34" charset="0"/>
                  <a:cs typeface="Calibri" panose="020F0502020204030204" pitchFamily="34" charset="0"/>
                </a:rPr>
                <a:t>là</a:t>
              </a:r>
              <a:r>
                <a:rPr lang="en-US" sz="1600" dirty="0">
                  <a:latin typeface="Calibri" panose="020F0502020204030204" pitchFamily="34" charset="0"/>
                  <a:cs typeface="Calibri" panose="020F0502020204030204" pitchFamily="34" charset="0"/>
                </a:rPr>
                <a:t> </a:t>
              </a:r>
              <a:r>
                <a:rPr lang="en-US" sz="1600" dirty="0" err="1">
                  <a:latin typeface="Calibri" panose="020F0502020204030204" pitchFamily="34" charset="0"/>
                  <a:cs typeface="Calibri" panose="020F0502020204030204" pitchFamily="34" charset="0"/>
                </a:rPr>
                <a:t>trường</a:t>
              </a:r>
              <a:r>
                <a:rPr lang="en-US" sz="1600" dirty="0">
                  <a:latin typeface="Calibri" panose="020F0502020204030204" pitchFamily="34" charset="0"/>
                  <a:cs typeface="Calibri" panose="020F0502020204030204" pitchFamily="34" charset="0"/>
                </a:rPr>
                <a:t> </a:t>
              </a:r>
              <a:r>
                <a:rPr lang="en-US" sz="1600" dirty="0" err="1">
                  <a:latin typeface="Calibri" panose="020F0502020204030204" pitchFamily="34" charset="0"/>
                  <a:cs typeface="Calibri" panose="020F0502020204030204" pitchFamily="34" charset="0"/>
                </a:rPr>
                <a:t>tùy</a:t>
              </a:r>
              <a:r>
                <a:rPr lang="en-US" sz="1600" dirty="0">
                  <a:latin typeface="Calibri" panose="020F0502020204030204" pitchFamily="34" charset="0"/>
                  <a:cs typeface="Calibri" panose="020F0502020204030204" pitchFamily="34" charset="0"/>
                </a:rPr>
                <a:t> </a:t>
              </a:r>
              <a:r>
                <a:rPr lang="en-US" sz="1600" dirty="0" err="1">
                  <a:latin typeface="Calibri" panose="020F0502020204030204" pitchFamily="34" charset="0"/>
                  <a:cs typeface="Calibri" panose="020F0502020204030204" pitchFamily="34" charset="0"/>
                </a:rPr>
                <a:t>chọn</a:t>
              </a:r>
              <a:r>
                <a:rPr lang="en-US" sz="1600" dirty="0">
                  <a:latin typeface="Calibri" panose="020F0502020204030204" pitchFamily="34" charset="0"/>
                  <a:cs typeface="Calibri" panose="020F0502020204030204" pitchFamily="34" charset="0"/>
                </a:rPr>
                <a:t>) </a:t>
              </a:r>
              <a:r>
                <a:rPr lang="en-US" sz="1600" dirty="0" err="1">
                  <a:latin typeface="Calibri" panose="020F0502020204030204" pitchFamily="34" charset="0"/>
                  <a:cs typeface="Calibri" panose="020F0502020204030204" pitchFamily="34" charset="0"/>
                </a:rPr>
                <a:t>và</a:t>
              </a:r>
              <a:r>
                <a:rPr lang="en-US" sz="1600" dirty="0">
                  <a:latin typeface="Calibri" panose="020F0502020204030204" pitchFamily="34" charset="0"/>
                  <a:cs typeface="Calibri" panose="020F0502020204030204" pitchFamily="34" charset="0"/>
                </a:rPr>
                <a:t> </a:t>
              </a:r>
              <a:r>
                <a:rPr lang="en-US" sz="1600" dirty="0" err="1">
                  <a:latin typeface="Calibri" panose="020F0502020204030204" pitchFamily="34" charset="0"/>
                  <a:cs typeface="Calibri" panose="020F0502020204030204" pitchFamily="34" charset="0"/>
                </a:rPr>
                <a:t>nhấp</a:t>
              </a:r>
              <a:r>
                <a:rPr lang="en-US" sz="1600" dirty="0">
                  <a:latin typeface="Calibri" panose="020F0502020204030204" pitchFamily="34" charset="0"/>
                  <a:cs typeface="Calibri" panose="020F0502020204030204" pitchFamily="34" charset="0"/>
                </a:rPr>
                <a:t> </a:t>
              </a:r>
              <a:r>
                <a:rPr lang="en-US" sz="1600" dirty="0" err="1">
                  <a:latin typeface="Calibri" panose="020F0502020204030204" pitchFamily="34" charset="0"/>
                  <a:cs typeface="Calibri" panose="020F0502020204030204" pitchFamily="34" charset="0"/>
                </a:rPr>
                <a:t>vào</a:t>
              </a:r>
              <a:r>
                <a:rPr lang="en-US" sz="1600" dirty="0">
                  <a:latin typeface="Calibri" panose="020F0502020204030204" pitchFamily="34" charset="0"/>
                  <a:cs typeface="Calibri" panose="020F0502020204030204" pitchFamily="34" charset="0"/>
                </a:rPr>
                <a:t> </a:t>
              </a:r>
              <a:r>
                <a:rPr lang="en-US" sz="1600" dirty="0" err="1">
                  <a:latin typeface="Calibri" panose="020F0502020204030204" pitchFamily="34" charset="0"/>
                  <a:cs typeface="Calibri" panose="020F0502020204030204" pitchFamily="34" charset="0"/>
                </a:rPr>
                <a:t>nút</a:t>
              </a:r>
              <a:r>
                <a:rPr lang="en-US" sz="1600" dirty="0">
                  <a:latin typeface="Calibri" panose="020F0502020204030204" pitchFamily="34" charset="0"/>
                  <a:cs typeface="Calibri" panose="020F0502020204030204" pitchFamily="34" charset="0"/>
                </a:rPr>
                <a:t> </a:t>
              </a:r>
              <a:r>
                <a:rPr lang="en-US" sz="1600" b="1" dirty="0">
                  <a:latin typeface="Calibri" panose="020F0502020204030204" pitchFamily="34" charset="0"/>
                  <a:cs typeface="Calibri" panose="020F0502020204030204" pitchFamily="34" charset="0"/>
                </a:rPr>
                <a:t>[OK]</a:t>
              </a:r>
              <a:r>
                <a:rPr lang="en-US" sz="1600" dirty="0">
                  <a:latin typeface="Calibri" panose="020F0502020204030204" pitchFamily="34" charset="0"/>
                  <a:cs typeface="Calibri" panose="020F0502020204030204" pitchFamily="34" charset="0"/>
                </a:rPr>
                <a:t>.</a:t>
              </a:r>
            </a:p>
          </p:txBody>
        </p:sp>
      </p:grpSp>
      <p:grpSp>
        <p:nvGrpSpPr>
          <p:cNvPr id="14" name="Group 13">
            <a:extLst>
              <a:ext uri="{FF2B5EF4-FFF2-40B4-BE49-F238E27FC236}">
                <a16:creationId xmlns:a16="http://schemas.microsoft.com/office/drawing/2014/main" id="{564DD61B-174C-41B6-9673-B67D78024AD9}"/>
              </a:ext>
            </a:extLst>
          </p:cNvPr>
          <p:cNvGrpSpPr/>
          <p:nvPr/>
        </p:nvGrpSpPr>
        <p:grpSpPr>
          <a:xfrm>
            <a:off x="-180109" y="-1"/>
            <a:ext cx="3069260" cy="505692"/>
            <a:chOff x="-180109" y="-1"/>
            <a:chExt cx="3069260" cy="505692"/>
          </a:xfrm>
        </p:grpSpPr>
        <p:sp>
          <p:nvSpPr>
            <p:cNvPr id="15" name="Rectangle: Diagonal Corners Snipped 14">
              <a:extLst>
                <a:ext uri="{FF2B5EF4-FFF2-40B4-BE49-F238E27FC236}">
                  <a16:creationId xmlns:a16="http://schemas.microsoft.com/office/drawing/2014/main" id="{1BF6ABBA-D98E-43A8-AF66-BC0783C5D573}"/>
                </a:ext>
              </a:extLst>
            </p:cNvPr>
            <p:cNvSpPr/>
            <p:nvPr/>
          </p:nvSpPr>
          <p:spPr>
            <a:xfrm flipH="1">
              <a:off x="-180109" y="-1"/>
              <a:ext cx="2870682" cy="505692"/>
            </a:xfrm>
            <a:prstGeom prst="snip2DiagRect">
              <a:avLst>
                <a:gd name="adj1" fmla="val 0"/>
                <a:gd name="adj2" fmla="val 3584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A78C3B5D-2167-4077-A22D-5ECE51563F6E}"/>
                </a:ext>
              </a:extLst>
            </p:cNvPr>
            <p:cNvSpPr txBox="1"/>
            <p:nvPr/>
          </p:nvSpPr>
          <p:spPr>
            <a:xfrm>
              <a:off x="118946" y="126381"/>
              <a:ext cx="2770205" cy="307777"/>
            </a:xfrm>
            <a:prstGeom prst="rect">
              <a:avLst/>
            </a:prstGeom>
            <a:noFill/>
          </p:spPr>
          <p:txBody>
            <a:bodyPr wrap="square" rtlCol="0">
              <a:spAutoFit/>
            </a:bodyPr>
            <a:lstStyle/>
            <a:p>
              <a:r>
                <a:rPr lang="en-US" i="1" dirty="0" smtClean="0">
                  <a:solidFill>
                    <a:schemeClr val="bg1"/>
                  </a:solidFill>
                </a:rPr>
                <a:t>5.1 – </a:t>
              </a:r>
              <a:r>
                <a:rPr lang="en-US" i="1" dirty="0" err="1" smtClean="0">
                  <a:solidFill>
                    <a:schemeClr val="bg1"/>
                  </a:solidFill>
                </a:rPr>
                <a:t>Tạo</a:t>
              </a:r>
              <a:r>
                <a:rPr lang="en-US" i="1" dirty="0" smtClean="0">
                  <a:solidFill>
                    <a:schemeClr val="bg1"/>
                  </a:solidFill>
                </a:rPr>
                <a:t> Project </a:t>
              </a:r>
              <a:r>
                <a:rPr lang="en-US" i="1" dirty="0" err="1" smtClean="0">
                  <a:solidFill>
                    <a:schemeClr val="bg1"/>
                  </a:solidFill>
                </a:rPr>
                <a:t>mới</a:t>
              </a:r>
              <a:r>
                <a:rPr lang="en-US" i="1" dirty="0" smtClean="0">
                  <a:solidFill>
                    <a:schemeClr val="bg1"/>
                  </a:solidFill>
                </a:rPr>
                <a:t> </a:t>
              </a:r>
              <a:r>
                <a:rPr lang="en-US" i="1" dirty="0" err="1" smtClean="0">
                  <a:solidFill>
                    <a:schemeClr val="bg1"/>
                  </a:solidFill>
                </a:rPr>
                <a:t>trên</a:t>
              </a:r>
              <a:r>
                <a:rPr lang="en-US" i="1" dirty="0" smtClean="0">
                  <a:solidFill>
                    <a:schemeClr val="bg1"/>
                  </a:solidFill>
                </a:rPr>
                <a:t> IDE</a:t>
              </a:r>
              <a:endParaRPr lang="en-US" i="1" dirty="0">
                <a:solidFill>
                  <a:schemeClr val="bg1"/>
                </a:solidFill>
              </a:endParaRPr>
            </a:p>
          </p:txBody>
        </p:sp>
      </p:grpSp>
      <p:grpSp>
        <p:nvGrpSpPr>
          <p:cNvPr id="11" name="Group 10"/>
          <p:cNvGrpSpPr/>
          <p:nvPr/>
        </p:nvGrpSpPr>
        <p:grpSpPr>
          <a:xfrm>
            <a:off x="7875773" y="11057"/>
            <a:ext cx="1196781" cy="615297"/>
            <a:chOff x="7875773" y="11057"/>
            <a:chExt cx="1196781" cy="615297"/>
          </a:xfrm>
        </p:grpSpPr>
        <p:sp>
          <p:nvSpPr>
            <p:cNvPr id="12" name="Rectangle 11"/>
            <p:cNvSpPr/>
            <p:nvPr/>
          </p:nvSpPr>
          <p:spPr>
            <a:xfrm>
              <a:off x="7875773" y="11057"/>
              <a:ext cx="1196781" cy="615297"/>
            </a:xfrm>
            <a:prstGeom prst="rect">
              <a:avLst/>
            </a:prstGeom>
            <a:solidFill>
              <a:srgbClr val="FBFBFB"/>
            </a:solidFill>
            <a:ln>
              <a:solidFill>
                <a:srgbClr val="FAFA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74352" y="153826"/>
              <a:ext cx="817101" cy="332250"/>
            </a:xfrm>
            <a:prstGeom prst="rect">
              <a:avLst/>
            </a:prstGeom>
          </p:spPr>
        </p:pic>
      </p:grpSp>
      <p:pic>
        <p:nvPicPr>
          <p:cNvPr id="18" name="Picture 17"/>
          <p:cNvPicPr/>
          <p:nvPr/>
        </p:nvPicPr>
        <p:blipFill>
          <a:blip r:embed="rId4"/>
          <a:stretch>
            <a:fillRect/>
          </a:stretch>
        </p:blipFill>
        <p:spPr>
          <a:xfrm>
            <a:off x="1082842" y="1714660"/>
            <a:ext cx="7495673" cy="2942218"/>
          </a:xfrm>
          <a:prstGeom prst="rect">
            <a:avLst/>
          </a:prstGeom>
          <a:ln>
            <a:solidFill>
              <a:schemeClr val="tx1"/>
            </a:solidFill>
          </a:ln>
        </p:spPr>
      </p:pic>
    </p:spTree>
    <p:extLst>
      <p:ext uri="{BB962C8B-B14F-4D97-AF65-F5344CB8AC3E}">
        <p14:creationId xmlns:p14="http://schemas.microsoft.com/office/powerpoint/2010/main" val="39831850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grpSp>
        <p:nvGrpSpPr>
          <p:cNvPr id="4" name="Group 3">
            <a:extLst>
              <a:ext uri="{FF2B5EF4-FFF2-40B4-BE49-F238E27FC236}">
                <a16:creationId xmlns:a16="http://schemas.microsoft.com/office/drawing/2014/main" id="{12CABD01-81F0-4FA8-9D38-9B9C9362CFB6}"/>
              </a:ext>
            </a:extLst>
          </p:cNvPr>
          <p:cNvGrpSpPr/>
          <p:nvPr/>
        </p:nvGrpSpPr>
        <p:grpSpPr>
          <a:xfrm>
            <a:off x="576263" y="817788"/>
            <a:ext cx="6582526" cy="338554"/>
            <a:chOff x="797766" y="977087"/>
            <a:chExt cx="6582526" cy="338554"/>
          </a:xfrm>
        </p:grpSpPr>
        <p:grpSp>
          <p:nvGrpSpPr>
            <p:cNvPr id="8" name="Group 7">
              <a:extLst>
                <a:ext uri="{FF2B5EF4-FFF2-40B4-BE49-F238E27FC236}">
                  <a16:creationId xmlns:a16="http://schemas.microsoft.com/office/drawing/2014/main" id="{006384C3-4D35-44C0-8362-161814C577E8}"/>
                </a:ext>
              </a:extLst>
            </p:cNvPr>
            <p:cNvGrpSpPr/>
            <p:nvPr/>
          </p:nvGrpSpPr>
          <p:grpSpPr>
            <a:xfrm>
              <a:off x="797766" y="1029766"/>
              <a:ext cx="234240" cy="233196"/>
              <a:chOff x="1525828" y="1130295"/>
              <a:chExt cx="234240" cy="233196"/>
            </a:xfrm>
          </p:grpSpPr>
          <p:sp>
            <p:nvSpPr>
              <p:cNvPr id="9" name="Arrow: Chevron 8">
                <a:extLst>
                  <a:ext uri="{FF2B5EF4-FFF2-40B4-BE49-F238E27FC236}">
                    <a16:creationId xmlns:a16="http://schemas.microsoft.com/office/drawing/2014/main" id="{FAC551B5-BEAF-4ACC-8627-C9A3AA5E5DC8}"/>
                  </a:ext>
                </a:extLst>
              </p:cNvPr>
              <p:cNvSpPr/>
              <p:nvPr/>
            </p:nvSpPr>
            <p:spPr>
              <a:xfrm>
                <a:off x="1525828" y="1130295"/>
                <a:ext cx="187242" cy="233196"/>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Arrow: Chevron 9">
                <a:extLst>
                  <a:ext uri="{FF2B5EF4-FFF2-40B4-BE49-F238E27FC236}">
                    <a16:creationId xmlns:a16="http://schemas.microsoft.com/office/drawing/2014/main" id="{E0A36C9D-E69C-476D-B2D6-823E5A8225CD}"/>
                  </a:ext>
                </a:extLst>
              </p:cNvPr>
              <p:cNvSpPr/>
              <p:nvPr/>
            </p:nvSpPr>
            <p:spPr>
              <a:xfrm>
                <a:off x="1594705" y="1149555"/>
                <a:ext cx="165363" cy="194766"/>
              </a:xfrm>
              <a:prstGeom prst="chevron">
                <a:avLst/>
              </a:prstGeom>
              <a:solidFill>
                <a:schemeClr val="accent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3" name="TextBox 2">
              <a:extLst>
                <a:ext uri="{FF2B5EF4-FFF2-40B4-BE49-F238E27FC236}">
                  <a16:creationId xmlns:a16="http://schemas.microsoft.com/office/drawing/2014/main" id="{31EE9037-E362-4FFF-A6D3-01608B684B9C}"/>
                </a:ext>
              </a:extLst>
            </p:cNvPr>
            <p:cNvSpPr txBox="1"/>
            <p:nvPr/>
          </p:nvSpPr>
          <p:spPr>
            <a:xfrm>
              <a:off x="1100883" y="977087"/>
              <a:ext cx="6279409" cy="338554"/>
            </a:xfrm>
            <a:prstGeom prst="rect">
              <a:avLst/>
            </a:prstGeom>
            <a:noFill/>
          </p:spPr>
          <p:txBody>
            <a:bodyPr wrap="square" rtlCol="0">
              <a:spAutoFit/>
            </a:bodyPr>
            <a:lstStyle/>
            <a:p>
              <a:r>
                <a:rPr lang="en-US" sz="1600" b="1" dirty="0" err="1">
                  <a:latin typeface="Calibri" panose="020F0502020204030204" pitchFamily="34" charset="0"/>
                  <a:cs typeface="Calibri" panose="020F0502020204030204" pitchFamily="34" charset="0"/>
                </a:rPr>
                <a:t>Bước</a:t>
              </a:r>
              <a:r>
                <a:rPr lang="en-US" sz="1600" b="1" dirty="0">
                  <a:latin typeface="Calibri" panose="020F0502020204030204" pitchFamily="34" charset="0"/>
                  <a:cs typeface="Calibri" panose="020F0502020204030204" pitchFamily="34" charset="0"/>
                </a:rPr>
                <a:t> 3</a:t>
              </a:r>
              <a:r>
                <a:rPr lang="en-US" sz="1600" dirty="0">
                  <a:latin typeface="Calibri" panose="020F0502020204030204" pitchFamily="34" charset="0"/>
                  <a:cs typeface="Calibri" panose="020F0502020204030204" pitchFamily="34" charset="0"/>
                </a:rPr>
                <a:t>: </a:t>
              </a:r>
              <a:r>
                <a:rPr lang="en-US" sz="1600" dirty="0" err="1">
                  <a:latin typeface="Calibri" panose="020F0502020204030204" pitchFamily="34" charset="0"/>
                  <a:cs typeface="Calibri" panose="020F0502020204030204" pitchFamily="34" charset="0"/>
                </a:rPr>
                <a:t>Dự</a:t>
              </a:r>
              <a:r>
                <a:rPr lang="en-US" sz="1600" dirty="0">
                  <a:latin typeface="Calibri" panose="020F0502020204030204" pitchFamily="34" charset="0"/>
                  <a:cs typeface="Calibri" panose="020F0502020204030204" pitchFamily="34" charset="0"/>
                </a:rPr>
                <a:t> </a:t>
              </a:r>
              <a:r>
                <a:rPr lang="en-US" sz="1600" dirty="0" err="1">
                  <a:latin typeface="Calibri" panose="020F0502020204030204" pitchFamily="34" charset="0"/>
                  <a:cs typeface="Calibri" panose="020F0502020204030204" pitchFamily="34" charset="0"/>
                </a:rPr>
                <a:t>án</a:t>
              </a:r>
              <a:r>
                <a:rPr lang="en-US" sz="1600" dirty="0">
                  <a:latin typeface="Calibri" panose="020F0502020204030204" pitchFamily="34" charset="0"/>
                  <a:cs typeface="Calibri" panose="020F0502020204030204" pitchFamily="34" charset="0"/>
                </a:rPr>
                <a:t> </a:t>
              </a:r>
              <a:r>
                <a:rPr lang="en-US" sz="1600" dirty="0" err="1">
                  <a:latin typeface="Calibri" panose="020F0502020204030204" pitchFamily="34" charset="0"/>
                  <a:cs typeface="Calibri" panose="020F0502020204030204" pitchFamily="34" charset="0"/>
                </a:rPr>
                <a:t>được</a:t>
              </a:r>
              <a:r>
                <a:rPr lang="en-US" sz="1600" dirty="0">
                  <a:latin typeface="Calibri" panose="020F0502020204030204" pitchFamily="34" charset="0"/>
                  <a:cs typeface="Calibri" panose="020F0502020204030204" pitchFamily="34" charset="0"/>
                </a:rPr>
                <a:t> </a:t>
              </a:r>
              <a:r>
                <a:rPr lang="en-US" sz="1600" dirty="0" err="1">
                  <a:latin typeface="Calibri" panose="020F0502020204030204" pitchFamily="34" charset="0"/>
                  <a:cs typeface="Calibri" panose="020F0502020204030204" pitchFamily="34" charset="0"/>
                </a:rPr>
                <a:t>tạo</a:t>
              </a:r>
              <a:r>
                <a:rPr lang="en-US" sz="1600" dirty="0">
                  <a:latin typeface="Calibri" panose="020F0502020204030204" pitchFamily="34" charset="0"/>
                  <a:cs typeface="Calibri" panose="020F0502020204030204" pitchFamily="34" charset="0"/>
                </a:rPr>
                <a:t> </a:t>
              </a:r>
              <a:r>
                <a:rPr lang="en-US" sz="1600" dirty="0" err="1">
                  <a:latin typeface="Calibri" panose="020F0502020204030204" pitchFamily="34" charset="0"/>
                  <a:cs typeface="Calibri" panose="020F0502020204030204" pitchFamily="34" charset="0"/>
                </a:rPr>
                <a:t>thành</a:t>
              </a:r>
              <a:r>
                <a:rPr lang="en-US" sz="1600" dirty="0">
                  <a:latin typeface="Calibri" panose="020F0502020204030204" pitchFamily="34" charset="0"/>
                  <a:cs typeface="Calibri" panose="020F0502020204030204" pitchFamily="34" charset="0"/>
                </a:rPr>
                <a:t> </a:t>
              </a:r>
              <a:r>
                <a:rPr lang="en-US" sz="1600" dirty="0" err="1">
                  <a:latin typeface="Calibri" panose="020F0502020204030204" pitchFamily="34" charset="0"/>
                  <a:cs typeface="Calibri" panose="020F0502020204030204" pitchFamily="34" charset="0"/>
                </a:rPr>
                <a:t>công</a:t>
              </a:r>
              <a:r>
                <a:rPr lang="en-US" sz="1600" dirty="0">
                  <a:latin typeface="Calibri" panose="020F0502020204030204" pitchFamily="34" charset="0"/>
                  <a:cs typeface="Calibri" panose="020F0502020204030204" pitchFamily="34" charset="0"/>
                </a:rPr>
                <a:t> </a:t>
              </a:r>
              <a:r>
                <a:rPr lang="en-US" sz="1600" dirty="0" err="1">
                  <a:latin typeface="Calibri" panose="020F0502020204030204" pitchFamily="34" charset="0"/>
                  <a:cs typeface="Calibri" panose="020F0502020204030204" pitchFamily="34" charset="0"/>
                </a:rPr>
                <a:t>có</a:t>
              </a:r>
              <a:r>
                <a:rPr lang="en-US" sz="1600" dirty="0">
                  <a:latin typeface="Calibri" panose="020F0502020204030204" pitchFamily="34" charset="0"/>
                  <a:cs typeface="Calibri" panose="020F0502020204030204" pitchFamily="34" charset="0"/>
                </a:rPr>
                <a:t> </a:t>
              </a:r>
              <a:r>
                <a:rPr lang="en-US" sz="1600" dirty="0" err="1">
                  <a:latin typeface="Calibri" panose="020F0502020204030204" pitchFamily="34" charset="0"/>
                  <a:cs typeface="Calibri" panose="020F0502020204030204" pitchFamily="34" charset="0"/>
                </a:rPr>
                <a:t>dạng</a:t>
              </a:r>
              <a:r>
                <a:rPr lang="en-US" sz="1600" dirty="0">
                  <a:latin typeface="Calibri" panose="020F0502020204030204" pitchFamily="34" charset="0"/>
                  <a:cs typeface="Calibri" panose="020F0502020204030204" pitchFamily="34" charset="0"/>
                </a:rPr>
                <a:t> </a:t>
              </a:r>
              <a:r>
                <a:rPr lang="en-US" sz="1600" dirty="0" err="1">
                  <a:latin typeface="Calibri" panose="020F0502020204030204" pitchFamily="34" charset="0"/>
                  <a:cs typeface="Calibri" panose="020F0502020204030204" pitchFamily="34" charset="0"/>
                </a:rPr>
                <a:t>như</a:t>
              </a:r>
              <a:r>
                <a:rPr lang="en-US" sz="1600" dirty="0">
                  <a:latin typeface="Calibri" panose="020F0502020204030204" pitchFamily="34" charset="0"/>
                  <a:cs typeface="Calibri" panose="020F0502020204030204" pitchFamily="34" charset="0"/>
                </a:rPr>
                <a:t> </a:t>
              </a:r>
              <a:r>
                <a:rPr lang="en-US" sz="1600" dirty="0" err="1">
                  <a:latin typeface="Calibri" panose="020F0502020204030204" pitchFamily="34" charset="0"/>
                  <a:cs typeface="Calibri" panose="020F0502020204030204" pitchFamily="34" charset="0"/>
                </a:rPr>
                <a:t>sau</a:t>
              </a:r>
              <a:endParaRPr lang="en-US" sz="1600" dirty="0">
                <a:latin typeface="Calibri" panose="020F0502020204030204" pitchFamily="34" charset="0"/>
                <a:cs typeface="Calibri" panose="020F0502020204030204" pitchFamily="34" charset="0"/>
              </a:endParaRPr>
            </a:p>
          </p:txBody>
        </p:sp>
      </p:grpSp>
      <p:grpSp>
        <p:nvGrpSpPr>
          <p:cNvPr id="14" name="Group 13">
            <a:extLst>
              <a:ext uri="{FF2B5EF4-FFF2-40B4-BE49-F238E27FC236}">
                <a16:creationId xmlns:a16="http://schemas.microsoft.com/office/drawing/2014/main" id="{564DD61B-174C-41B6-9673-B67D78024AD9}"/>
              </a:ext>
            </a:extLst>
          </p:cNvPr>
          <p:cNvGrpSpPr/>
          <p:nvPr/>
        </p:nvGrpSpPr>
        <p:grpSpPr>
          <a:xfrm>
            <a:off x="-180109" y="-1"/>
            <a:ext cx="3069260" cy="505692"/>
            <a:chOff x="-180109" y="-1"/>
            <a:chExt cx="3069260" cy="505692"/>
          </a:xfrm>
        </p:grpSpPr>
        <p:sp>
          <p:nvSpPr>
            <p:cNvPr id="15" name="Rectangle: Diagonal Corners Snipped 14">
              <a:extLst>
                <a:ext uri="{FF2B5EF4-FFF2-40B4-BE49-F238E27FC236}">
                  <a16:creationId xmlns:a16="http://schemas.microsoft.com/office/drawing/2014/main" id="{1BF6ABBA-D98E-43A8-AF66-BC0783C5D573}"/>
                </a:ext>
              </a:extLst>
            </p:cNvPr>
            <p:cNvSpPr/>
            <p:nvPr/>
          </p:nvSpPr>
          <p:spPr>
            <a:xfrm flipH="1">
              <a:off x="-180109" y="-1"/>
              <a:ext cx="2870682" cy="505692"/>
            </a:xfrm>
            <a:prstGeom prst="snip2DiagRect">
              <a:avLst>
                <a:gd name="adj1" fmla="val 0"/>
                <a:gd name="adj2" fmla="val 3584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A78C3B5D-2167-4077-A22D-5ECE51563F6E}"/>
                </a:ext>
              </a:extLst>
            </p:cNvPr>
            <p:cNvSpPr txBox="1"/>
            <p:nvPr/>
          </p:nvSpPr>
          <p:spPr>
            <a:xfrm>
              <a:off x="118946" y="126381"/>
              <a:ext cx="2770205" cy="307777"/>
            </a:xfrm>
            <a:prstGeom prst="rect">
              <a:avLst/>
            </a:prstGeom>
            <a:noFill/>
          </p:spPr>
          <p:txBody>
            <a:bodyPr wrap="square" rtlCol="0">
              <a:spAutoFit/>
            </a:bodyPr>
            <a:lstStyle/>
            <a:p>
              <a:r>
                <a:rPr lang="en-US" i="1" dirty="0" smtClean="0">
                  <a:solidFill>
                    <a:schemeClr val="bg1"/>
                  </a:solidFill>
                </a:rPr>
                <a:t>5.1 – </a:t>
              </a:r>
              <a:r>
                <a:rPr lang="en-US" i="1" dirty="0" err="1" smtClean="0">
                  <a:solidFill>
                    <a:schemeClr val="bg1"/>
                  </a:solidFill>
                </a:rPr>
                <a:t>Tạo</a:t>
              </a:r>
              <a:r>
                <a:rPr lang="en-US" i="1" dirty="0" smtClean="0">
                  <a:solidFill>
                    <a:schemeClr val="bg1"/>
                  </a:solidFill>
                </a:rPr>
                <a:t> Project </a:t>
              </a:r>
              <a:r>
                <a:rPr lang="en-US" i="1" dirty="0" err="1" smtClean="0">
                  <a:solidFill>
                    <a:schemeClr val="bg1"/>
                  </a:solidFill>
                </a:rPr>
                <a:t>mới</a:t>
              </a:r>
              <a:r>
                <a:rPr lang="en-US" i="1" dirty="0" smtClean="0">
                  <a:solidFill>
                    <a:schemeClr val="bg1"/>
                  </a:solidFill>
                </a:rPr>
                <a:t> </a:t>
              </a:r>
              <a:r>
                <a:rPr lang="en-US" i="1" dirty="0" err="1" smtClean="0">
                  <a:solidFill>
                    <a:schemeClr val="bg1"/>
                  </a:solidFill>
                </a:rPr>
                <a:t>trên</a:t>
              </a:r>
              <a:r>
                <a:rPr lang="en-US" i="1" dirty="0" smtClean="0">
                  <a:solidFill>
                    <a:schemeClr val="bg1"/>
                  </a:solidFill>
                </a:rPr>
                <a:t> IDE</a:t>
              </a:r>
              <a:endParaRPr lang="en-US" i="1" dirty="0">
                <a:solidFill>
                  <a:schemeClr val="bg1"/>
                </a:solidFill>
              </a:endParaRPr>
            </a:p>
          </p:txBody>
        </p:sp>
      </p:grpSp>
      <p:grpSp>
        <p:nvGrpSpPr>
          <p:cNvPr id="11" name="Group 10"/>
          <p:cNvGrpSpPr/>
          <p:nvPr/>
        </p:nvGrpSpPr>
        <p:grpSpPr>
          <a:xfrm>
            <a:off x="7875773" y="11057"/>
            <a:ext cx="1196781" cy="615297"/>
            <a:chOff x="7875773" y="11057"/>
            <a:chExt cx="1196781" cy="615297"/>
          </a:xfrm>
        </p:grpSpPr>
        <p:sp>
          <p:nvSpPr>
            <p:cNvPr id="12" name="Rectangle 11"/>
            <p:cNvSpPr/>
            <p:nvPr/>
          </p:nvSpPr>
          <p:spPr>
            <a:xfrm>
              <a:off x="7875773" y="11057"/>
              <a:ext cx="1196781" cy="615297"/>
            </a:xfrm>
            <a:prstGeom prst="rect">
              <a:avLst/>
            </a:prstGeom>
            <a:solidFill>
              <a:srgbClr val="FBFBFB"/>
            </a:solidFill>
            <a:ln>
              <a:solidFill>
                <a:srgbClr val="FAFA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74352" y="153826"/>
              <a:ext cx="817101" cy="332250"/>
            </a:xfrm>
            <a:prstGeom prst="rect">
              <a:avLst/>
            </a:prstGeom>
          </p:spPr>
        </p:pic>
      </p:grpSp>
      <p:pic>
        <p:nvPicPr>
          <p:cNvPr id="18" name="Picture 17"/>
          <p:cNvPicPr/>
          <p:nvPr/>
        </p:nvPicPr>
        <p:blipFill>
          <a:blip r:embed="rId4"/>
          <a:stretch>
            <a:fillRect/>
          </a:stretch>
        </p:blipFill>
        <p:spPr>
          <a:xfrm>
            <a:off x="1047284" y="1329824"/>
            <a:ext cx="7027068" cy="3410618"/>
          </a:xfrm>
          <a:prstGeom prst="rect">
            <a:avLst/>
          </a:prstGeom>
          <a:ln>
            <a:solidFill>
              <a:schemeClr val="tx1"/>
            </a:solidFill>
          </a:ln>
        </p:spPr>
      </p:pic>
    </p:spTree>
    <p:extLst>
      <p:ext uri="{BB962C8B-B14F-4D97-AF65-F5344CB8AC3E}">
        <p14:creationId xmlns:p14="http://schemas.microsoft.com/office/powerpoint/2010/main" val="31876872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grpSp>
        <p:nvGrpSpPr>
          <p:cNvPr id="4" name="Group 3">
            <a:extLst>
              <a:ext uri="{FF2B5EF4-FFF2-40B4-BE49-F238E27FC236}">
                <a16:creationId xmlns:a16="http://schemas.microsoft.com/office/drawing/2014/main" id="{12CABD01-81F0-4FA8-9D38-9B9C9362CFB6}"/>
              </a:ext>
            </a:extLst>
          </p:cNvPr>
          <p:cNvGrpSpPr/>
          <p:nvPr/>
        </p:nvGrpSpPr>
        <p:grpSpPr>
          <a:xfrm>
            <a:off x="576263" y="817788"/>
            <a:ext cx="6582526" cy="307777"/>
            <a:chOff x="797766" y="977087"/>
            <a:chExt cx="6582526" cy="307777"/>
          </a:xfrm>
        </p:grpSpPr>
        <p:grpSp>
          <p:nvGrpSpPr>
            <p:cNvPr id="8" name="Group 7">
              <a:extLst>
                <a:ext uri="{FF2B5EF4-FFF2-40B4-BE49-F238E27FC236}">
                  <a16:creationId xmlns:a16="http://schemas.microsoft.com/office/drawing/2014/main" id="{006384C3-4D35-44C0-8362-161814C577E8}"/>
                </a:ext>
              </a:extLst>
            </p:cNvPr>
            <p:cNvGrpSpPr/>
            <p:nvPr/>
          </p:nvGrpSpPr>
          <p:grpSpPr>
            <a:xfrm>
              <a:off x="797766" y="1029766"/>
              <a:ext cx="234240" cy="233196"/>
              <a:chOff x="1525828" y="1130295"/>
              <a:chExt cx="234240" cy="233196"/>
            </a:xfrm>
          </p:grpSpPr>
          <p:sp>
            <p:nvSpPr>
              <p:cNvPr id="9" name="Arrow: Chevron 8">
                <a:extLst>
                  <a:ext uri="{FF2B5EF4-FFF2-40B4-BE49-F238E27FC236}">
                    <a16:creationId xmlns:a16="http://schemas.microsoft.com/office/drawing/2014/main" id="{FAC551B5-BEAF-4ACC-8627-C9A3AA5E5DC8}"/>
                  </a:ext>
                </a:extLst>
              </p:cNvPr>
              <p:cNvSpPr/>
              <p:nvPr/>
            </p:nvSpPr>
            <p:spPr>
              <a:xfrm>
                <a:off x="1525828" y="1130295"/>
                <a:ext cx="187242" cy="233196"/>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Arrow: Chevron 9">
                <a:extLst>
                  <a:ext uri="{FF2B5EF4-FFF2-40B4-BE49-F238E27FC236}">
                    <a16:creationId xmlns:a16="http://schemas.microsoft.com/office/drawing/2014/main" id="{E0A36C9D-E69C-476D-B2D6-823E5A8225CD}"/>
                  </a:ext>
                </a:extLst>
              </p:cNvPr>
              <p:cNvSpPr/>
              <p:nvPr/>
            </p:nvSpPr>
            <p:spPr>
              <a:xfrm>
                <a:off x="1594705" y="1149555"/>
                <a:ext cx="165363" cy="194766"/>
              </a:xfrm>
              <a:prstGeom prst="chevron">
                <a:avLst/>
              </a:prstGeom>
              <a:solidFill>
                <a:schemeClr val="accent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3" name="TextBox 2">
              <a:extLst>
                <a:ext uri="{FF2B5EF4-FFF2-40B4-BE49-F238E27FC236}">
                  <a16:creationId xmlns:a16="http://schemas.microsoft.com/office/drawing/2014/main" id="{31EE9037-E362-4FFF-A6D3-01608B684B9C}"/>
                </a:ext>
              </a:extLst>
            </p:cNvPr>
            <p:cNvSpPr txBox="1"/>
            <p:nvPr/>
          </p:nvSpPr>
          <p:spPr>
            <a:xfrm>
              <a:off x="1100883" y="977087"/>
              <a:ext cx="6279409" cy="307777"/>
            </a:xfrm>
            <a:prstGeom prst="rect">
              <a:avLst/>
            </a:prstGeom>
            <a:noFill/>
          </p:spPr>
          <p:txBody>
            <a:bodyPr wrap="square" rtlCol="0">
              <a:spAutoFit/>
            </a:bodyPr>
            <a:lstStyle/>
            <a:p>
              <a:pPr lvl="0"/>
              <a:r>
                <a:rPr lang="en-US" dirty="0" err="1"/>
                <a:t>Thanh</a:t>
              </a:r>
              <a:r>
                <a:rPr lang="en-US" dirty="0"/>
                <a:t> </a:t>
              </a:r>
              <a:r>
                <a:rPr lang="en-US" dirty="0" err="1"/>
                <a:t>công</a:t>
              </a:r>
              <a:r>
                <a:rPr lang="en-US" dirty="0"/>
                <a:t> </a:t>
              </a:r>
              <a:r>
                <a:rPr lang="en-US" dirty="0" err="1"/>
                <a:t>cụ</a:t>
              </a:r>
              <a:endParaRPr lang="en-US" dirty="0"/>
            </a:p>
          </p:txBody>
        </p:sp>
      </p:grpSp>
      <p:grpSp>
        <p:nvGrpSpPr>
          <p:cNvPr id="14" name="Group 13">
            <a:extLst>
              <a:ext uri="{FF2B5EF4-FFF2-40B4-BE49-F238E27FC236}">
                <a16:creationId xmlns:a16="http://schemas.microsoft.com/office/drawing/2014/main" id="{564DD61B-174C-41B6-9673-B67D78024AD9}"/>
              </a:ext>
            </a:extLst>
          </p:cNvPr>
          <p:cNvGrpSpPr/>
          <p:nvPr/>
        </p:nvGrpSpPr>
        <p:grpSpPr>
          <a:xfrm>
            <a:off x="-180109" y="-1"/>
            <a:ext cx="3244918" cy="618488"/>
            <a:chOff x="-180109" y="-1"/>
            <a:chExt cx="2933001" cy="618488"/>
          </a:xfrm>
        </p:grpSpPr>
        <p:sp>
          <p:nvSpPr>
            <p:cNvPr id="15" name="Rectangle: Diagonal Corners Snipped 14">
              <a:extLst>
                <a:ext uri="{FF2B5EF4-FFF2-40B4-BE49-F238E27FC236}">
                  <a16:creationId xmlns:a16="http://schemas.microsoft.com/office/drawing/2014/main" id="{1BF6ABBA-D98E-43A8-AF66-BC0783C5D573}"/>
                </a:ext>
              </a:extLst>
            </p:cNvPr>
            <p:cNvSpPr/>
            <p:nvPr/>
          </p:nvSpPr>
          <p:spPr>
            <a:xfrm flipH="1">
              <a:off x="-180109" y="-1"/>
              <a:ext cx="2870682" cy="505692"/>
            </a:xfrm>
            <a:prstGeom prst="snip2DiagRect">
              <a:avLst>
                <a:gd name="adj1" fmla="val 0"/>
                <a:gd name="adj2" fmla="val 3584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A78C3B5D-2167-4077-A22D-5ECE51563F6E}"/>
                </a:ext>
              </a:extLst>
            </p:cNvPr>
            <p:cNvSpPr txBox="1"/>
            <p:nvPr/>
          </p:nvSpPr>
          <p:spPr>
            <a:xfrm>
              <a:off x="-17313" y="95267"/>
              <a:ext cx="2770205" cy="523220"/>
            </a:xfrm>
            <a:prstGeom prst="rect">
              <a:avLst/>
            </a:prstGeom>
            <a:noFill/>
          </p:spPr>
          <p:txBody>
            <a:bodyPr wrap="square" rtlCol="0">
              <a:spAutoFit/>
            </a:bodyPr>
            <a:lstStyle/>
            <a:p>
              <a:r>
                <a:rPr lang="en-US" i="1" dirty="0" smtClean="0">
                  <a:solidFill>
                    <a:schemeClr val="bg1"/>
                  </a:solidFill>
                </a:rPr>
                <a:t>5.2 – </a:t>
              </a:r>
              <a:r>
                <a:rPr lang="en-US" i="1" dirty="0" err="1" smtClean="0">
                  <a:solidFill>
                    <a:schemeClr val="bg1"/>
                  </a:solidFill>
                </a:rPr>
                <a:t>Các</a:t>
              </a:r>
              <a:r>
                <a:rPr lang="en-US" i="1" dirty="0" smtClean="0">
                  <a:solidFill>
                    <a:schemeClr val="bg1"/>
                  </a:solidFill>
                </a:rPr>
                <a:t> </a:t>
              </a:r>
              <a:r>
                <a:rPr lang="en-US" i="1" dirty="0" err="1" smtClean="0">
                  <a:solidFill>
                    <a:schemeClr val="bg1"/>
                  </a:solidFill>
                </a:rPr>
                <a:t>chức</a:t>
              </a:r>
              <a:r>
                <a:rPr lang="en-US" i="1" dirty="0" smtClean="0">
                  <a:solidFill>
                    <a:schemeClr val="bg1"/>
                  </a:solidFill>
                </a:rPr>
                <a:t> </a:t>
              </a:r>
              <a:r>
                <a:rPr lang="en-US" i="1" dirty="0" err="1" smtClean="0">
                  <a:solidFill>
                    <a:schemeClr val="bg1"/>
                  </a:solidFill>
                </a:rPr>
                <a:t>năng</a:t>
              </a:r>
              <a:r>
                <a:rPr lang="en-US" i="1" dirty="0" smtClean="0">
                  <a:solidFill>
                    <a:schemeClr val="bg1"/>
                  </a:solidFill>
                </a:rPr>
                <a:t> </a:t>
              </a:r>
              <a:r>
                <a:rPr lang="en-US" i="1" dirty="0" err="1" smtClean="0">
                  <a:solidFill>
                    <a:schemeClr val="bg1"/>
                  </a:solidFill>
                </a:rPr>
                <a:t>chính</a:t>
              </a:r>
              <a:r>
                <a:rPr lang="en-US" i="1" dirty="0" smtClean="0">
                  <a:solidFill>
                    <a:schemeClr val="bg1"/>
                  </a:solidFill>
                </a:rPr>
                <a:t> </a:t>
              </a:r>
              <a:r>
                <a:rPr lang="en-US" i="1" dirty="0" err="1" smtClean="0">
                  <a:solidFill>
                    <a:schemeClr val="bg1"/>
                  </a:solidFill>
                </a:rPr>
                <a:t>trên</a:t>
              </a:r>
              <a:r>
                <a:rPr lang="en-US" i="1" dirty="0" smtClean="0">
                  <a:solidFill>
                    <a:schemeClr val="bg1"/>
                  </a:solidFill>
                </a:rPr>
                <a:t> IDE</a:t>
              </a:r>
              <a:endParaRPr lang="en-US" i="1" dirty="0">
                <a:solidFill>
                  <a:schemeClr val="bg1"/>
                </a:solidFill>
              </a:endParaRPr>
            </a:p>
          </p:txBody>
        </p:sp>
      </p:grpSp>
      <p:grpSp>
        <p:nvGrpSpPr>
          <p:cNvPr id="11" name="Group 10"/>
          <p:cNvGrpSpPr/>
          <p:nvPr/>
        </p:nvGrpSpPr>
        <p:grpSpPr>
          <a:xfrm>
            <a:off x="7875773" y="11057"/>
            <a:ext cx="1196781" cy="615297"/>
            <a:chOff x="7875773" y="11057"/>
            <a:chExt cx="1196781" cy="615297"/>
          </a:xfrm>
        </p:grpSpPr>
        <p:sp>
          <p:nvSpPr>
            <p:cNvPr id="12" name="Rectangle 11"/>
            <p:cNvSpPr/>
            <p:nvPr/>
          </p:nvSpPr>
          <p:spPr>
            <a:xfrm>
              <a:off x="7875773" y="11057"/>
              <a:ext cx="1196781" cy="615297"/>
            </a:xfrm>
            <a:prstGeom prst="rect">
              <a:avLst/>
            </a:prstGeom>
            <a:solidFill>
              <a:srgbClr val="FBFBFB"/>
            </a:solidFill>
            <a:ln>
              <a:solidFill>
                <a:srgbClr val="FAFA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74352" y="153826"/>
              <a:ext cx="817101" cy="332250"/>
            </a:xfrm>
            <a:prstGeom prst="rect">
              <a:avLst/>
            </a:prstGeom>
          </p:spPr>
        </p:pic>
      </p:grpSp>
      <p:pic>
        <p:nvPicPr>
          <p:cNvPr id="18" name="Picture 17"/>
          <p:cNvPicPr/>
          <p:nvPr/>
        </p:nvPicPr>
        <p:blipFill>
          <a:blip r:embed="rId4"/>
          <a:stretch>
            <a:fillRect/>
          </a:stretch>
        </p:blipFill>
        <p:spPr>
          <a:xfrm>
            <a:off x="3064740" y="505691"/>
            <a:ext cx="4879980" cy="4547572"/>
          </a:xfrm>
          <a:prstGeom prst="rect">
            <a:avLst/>
          </a:prstGeom>
          <a:ln>
            <a:solidFill>
              <a:schemeClr val="tx1"/>
            </a:solidFill>
          </a:ln>
        </p:spPr>
      </p:pic>
    </p:spTree>
    <p:extLst>
      <p:ext uri="{BB962C8B-B14F-4D97-AF65-F5344CB8AC3E}">
        <p14:creationId xmlns:p14="http://schemas.microsoft.com/office/powerpoint/2010/main" val="34093982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grpSp>
        <p:nvGrpSpPr>
          <p:cNvPr id="4" name="Group 3">
            <a:extLst>
              <a:ext uri="{FF2B5EF4-FFF2-40B4-BE49-F238E27FC236}">
                <a16:creationId xmlns:a16="http://schemas.microsoft.com/office/drawing/2014/main" id="{12CABD01-81F0-4FA8-9D38-9B9C9362CFB6}"/>
              </a:ext>
            </a:extLst>
          </p:cNvPr>
          <p:cNvGrpSpPr/>
          <p:nvPr/>
        </p:nvGrpSpPr>
        <p:grpSpPr>
          <a:xfrm>
            <a:off x="576263" y="817788"/>
            <a:ext cx="6582526" cy="307777"/>
            <a:chOff x="797766" y="977087"/>
            <a:chExt cx="6582526" cy="307777"/>
          </a:xfrm>
        </p:grpSpPr>
        <p:grpSp>
          <p:nvGrpSpPr>
            <p:cNvPr id="8" name="Group 7">
              <a:extLst>
                <a:ext uri="{FF2B5EF4-FFF2-40B4-BE49-F238E27FC236}">
                  <a16:creationId xmlns:a16="http://schemas.microsoft.com/office/drawing/2014/main" id="{006384C3-4D35-44C0-8362-161814C577E8}"/>
                </a:ext>
              </a:extLst>
            </p:cNvPr>
            <p:cNvGrpSpPr/>
            <p:nvPr/>
          </p:nvGrpSpPr>
          <p:grpSpPr>
            <a:xfrm>
              <a:off x="797766" y="1029766"/>
              <a:ext cx="234240" cy="233196"/>
              <a:chOff x="1525828" y="1130295"/>
              <a:chExt cx="234240" cy="233196"/>
            </a:xfrm>
          </p:grpSpPr>
          <p:sp>
            <p:nvSpPr>
              <p:cNvPr id="9" name="Arrow: Chevron 8">
                <a:extLst>
                  <a:ext uri="{FF2B5EF4-FFF2-40B4-BE49-F238E27FC236}">
                    <a16:creationId xmlns:a16="http://schemas.microsoft.com/office/drawing/2014/main" id="{FAC551B5-BEAF-4ACC-8627-C9A3AA5E5DC8}"/>
                  </a:ext>
                </a:extLst>
              </p:cNvPr>
              <p:cNvSpPr/>
              <p:nvPr/>
            </p:nvSpPr>
            <p:spPr>
              <a:xfrm>
                <a:off x="1525828" y="1130295"/>
                <a:ext cx="187242" cy="233196"/>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Arrow: Chevron 9">
                <a:extLst>
                  <a:ext uri="{FF2B5EF4-FFF2-40B4-BE49-F238E27FC236}">
                    <a16:creationId xmlns:a16="http://schemas.microsoft.com/office/drawing/2014/main" id="{E0A36C9D-E69C-476D-B2D6-823E5A8225CD}"/>
                  </a:ext>
                </a:extLst>
              </p:cNvPr>
              <p:cNvSpPr/>
              <p:nvPr/>
            </p:nvSpPr>
            <p:spPr>
              <a:xfrm>
                <a:off x="1594705" y="1149555"/>
                <a:ext cx="165363" cy="194766"/>
              </a:xfrm>
              <a:prstGeom prst="chevron">
                <a:avLst/>
              </a:prstGeom>
              <a:solidFill>
                <a:schemeClr val="accent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3" name="TextBox 2">
              <a:extLst>
                <a:ext uri="{FF2B5EF4-FFF2-40B4-BE49-F238E27FC236}">
                  <a16:creationId xmlns:a16="http://schemas.microsoft.com/office/drawing/2014/main" id="{31EE9037-E362-4FFF-A6D3-01608B684B9C}"/>
                </a:ext>
              </a:extLst>
            </p:cNvPr>
            <p:cNvSpPr txBox="1"/>
            <p:nvPr/>
          </p:nvSpPr>
          <p:spPr>
            <a:xfrm>
              <a:off x="1100883" y="977087"/>
              <a:ext cx="6279409" cy="307777"/>
            </a:xfrm>
            <a:prstGeom prst="rect">
              <a:avLst/>
            </a:prstGeom>
            <a:noFill/>
          </p:spPr>
          <p:txBody>
            <a:bodyPr wrap="square" rtlCol="0">
              <a:spAutoFit/>
            </a:bodyPr>
            <a:lstStyle/>
            <a:p>
              <a:pPr lvl="0"/>
              <a:r>
                <a:rPr lang="en-US" dirty="0" err="1"/>
                <a:t>Cấu</a:t>
              </a:r>
              <a:r>
                <a:rPr lang="en-US" dirty="0"/>
                <a:t> </a:t>
              </a:r>
              <a:r>
                <a:rPr lang="en-US" dirty="0" err="1"/>
                <a:t>trúc</a:t>
              </a:r>
              <a:r>
                <a:rPr lang="en-US" dirty="0"/>
                <a:t> </a:t>
              </a:r>
              <a:r>
                <a:rPr lang="en-US" dirty="0" err="1"/>
                <a:t>của</a:t>
              </a:r>
              <a:r>
                <a:rPr lang="en-US" dirty="0"/>
                <a:t> </a:t>
              </a:r>
              <a:r>
                <a:rPr lang="en-US" dirty="0" err="1"/>
                <a:t>một</a:t>
              </a:r>
              <a:r>
                <a:rPr lang="en-US" dirty="0"/>
                <a:t> </a:t>
              </a:r>
              <a:r>
                <a:rPr lang="en-US" dirty="0" err="1"/>
                <a:t>dự</a:t>
              </a:r>
              <a:r>
                <a:rPr lang="en-US" dirty="0"/>
                <a:t> </a:t>
              </a:r>
              <a:r>
                <a:rPr lang="en-US" dirty="0" err="1"/>
                <a:t>án</a:t>
              </a:r>
              <a:endParaRPr lang="en-US" dirty="0"/>
            </a:p>
          </p:txBody>
        </p:sp>
      </p:grpSp>
      <p:grpSp>
        <p:nvGrpSpPr>
          <p:cNvPr id="14" name="Group 13">
            <a:extLst>
              <a:ext uri="{FF2B5EF4-FFF2-40B4-BE49-F238E27FC236}">
                <a16:creationId xmlns:a16="http://schemas.microsoft.com/office/drawing/2014/main" id="{564DD61B-174C-41B6-9673-B67D78024AD9}"/>
              </a:ext>
            </a:extLst>
          </p:cNvPr>
          <p:cNvGrpSpPr/>
          <p:nvPr/>
        </p:nvGrpSpPr>
        <p:grpSpPr>
          <a:xfrm>
            <a:off x="-180109" y="-1"/>
            <a:ext cx="3244918" cy="618488"/>
            <a:chOff x="-180109" y="-1"/>
            <a:chExt cx="2933001" cy="618488"/>
          </a:xfrm>
        </p:grpSpPr>
        <p:sp>
          <p:nvSpPr>
            <p:cNvPr id="15" name="Rectangle: Diagonal Corners Snipped 14">
              <a:extLst>
                <a:ext uri="{FF2B5EF4-FFF2-40B4-BE49-F238E27FC236}">
                  <a16:creationId xmlns:a16="http://schemas.microsoft.com/office/drawing/2014/main" id="{1BF6ABBA-D98E-43A8-AF66-BC0783C5D573}"/>
                </a:ext>
              </a:extLst>
            </p:cNvPr>
            <p:cNvSpPr/>
            <p:nvPr/>
          </p:nvSpPr>
          <p:spPr>
            <a:xfrm flipH="1">
              <a:off x="-180109" y="-1"/>
              <a:ext cx="2870682" cy="505692"/>
            </a:xfrm>
            <a:prstGeom prst="snip2DiagRect">
              <a:avLst>
                <a:gd name="adj1" fmla="val 0"/>
                <a:gd name="adj2" fmla="val 3584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A78C3B5D-2167-4077-A22D-5ECE51563F6E}"/>
                </a:ext>
              </a:extLst>
            </p:cNvPr>
            <p:cNvSpPr txBox="1"/>
            <p:nvPr/>
          </p:nvSpPr>
          <p:spPr>
            <a:xfrm>
              <a:off x="-17313" y="95267"/>
              <a:ext cx="2770205" cy="523220"/>
            </a:xfrm>
            <a:prstGeom prst="rect">
              <a:avLst/>
            </a:prstGeom>
            <a:noFill/>
          </p:spPr>
          <p:txBody>
            <a:bodyPr wrap="square" rtlCol="0">
              <a:spAutoFit/>
            </a:bodyPr>
            <a:lstStyle/>
            <a:p>
              <a:r>
                <a:rPr lang="en-US" i="1" dirty="0" smtClean="0">
                  <a:solidFill>
                    <a:schemeClr val="bg1"/>
                  </a:solidFill>
                </a:rPr>
                <a:t>5.2 – </a:t>
              </a:r>
              <a:r>
                <a:rPr lang="en-US" i="1" dirty="0" err="1" smtClean="0">
                  <a:solidFill>
                    <a:schemeClr val="bg1"/>
                  </a:solidFill>
                </a:rPr>
                <a:t>Các</a:t>
              </a:r>
              <a:r>
                <a:rPr lang="en-US" i="1" dirty="0" smtClean="0">
                  <a:solidFill>
                    <a:schemeClr val="bg1"/>
                  </a:solidFill>
                </a:rPr>
                <a:t> </a:t>
              </a:r>
              <a:r>
                <a:rPr lang="en-US" i="1" dirty="0" err="1" smtClean="0">
                  <a:solidFill>
                    <a:schemeClr val="bg1"/>
                  </a:solidFill>
                </a:rPr>
                <a:t>chức</a:t>
              </a:r>
              <a:r>
                <a:rPr lang="en-US" i="1" dirty="0" smtClean="0">
                  <a:solidFill>
                    <a:schemeClr val="bg1"/>
                  </a:solidFill>
                </a:rPr>
                <a:t> </a:t>
              </a:r>
              <a:r>
                <a:rPr lang="en-US" i="1" dirty="0" err="1" smtClean="0">
                  <a:solidFill>
                    <a:schemeClr val="bg1"/>
                  </a:solidFill>
                </a:rPr>
                <a:t>năng</a:t>
              </a:r>
              <a:r>
                <a:rPr lang="en-US" i="1" dirty="0" smtClean="0">
                  <a:solidFill>
                    <a:schemeClr val="bg1"/>
                  </a:solidFill>
                </a:rPr>
                <a:t> </a:t>
              </a:r>
              <a:r>
                <a:rPr lang="en-US" i="1" dirty="0" err="1" smtClean="0">
                  <a:solidFill>
                    <a:schemeClr val="bg1"/>
                  </a:solidFill>
                </a:rPr>
                <a:t>chính</a:t>
              </a:r>
              <a:r>
                <a:rPr lang="en-US" i="1" dirty="0" smtClean="0">
                  <a:solidFill>
                    <a:schemeClr val="bg1"/>
                  </a:solidFill>
                </a:rPr>
                <a:t> </a:t>
              </a:r>
              <a:r>
                <a:rPr lang="en-US" i="1" dirty="0" err="1" smtClean="0">
                  <a:solidFill>
                    <a:schemeClr val="bg1"/>
                  </a:solidFill>
                </a:rPr>
                <a:t>trên</a:t>
              </a:r>
              <a:r>
                <a:rPr lang="en-US" i="1" dirty="0" smtClean="0">
                  <a:solidFill>
                    <a:schemeClr val="bg1"/>
                  </a:solidFill>
                </a:rPr>
                <a:t> IDE</a:t>
              </a:r>
              <a:endParaRPr lang="en-US" i="1" dirty="0">
                <a:solidFill>
                  <a:schemeClr val="bg1"/>
                </a:solidFill>
              </a:endParaRPr>
            </a:p>
          </p:txBody>
        </p:sp>
      </p:grpSp>
      <p:grpSp>
        <p:nvGrpSpPr>
          <p:cNvPr id="11" name="Group 10"/>
          <p:cNvGrpSpPr/>
          <p:nvPr/>
        </p:nvGrpSpPr>
        <p:grpSpPr>
          <a:xfrm>
            <a:off x="7875773" y="11057"/>
            <a:ext cx="1196781" cy="615297"/>
            <a:chOff x="7875773" y="11057"/>
            <a:chExt cx="1196781" cy="615297"/>
          </a:xfrm>
        </p:grpSpPr>
        <p:sp>
          <p:nvSpPr>
            <p:cNvPr id="12" name="Rectangle 11"/>
            <p:cNvSpPr/>
            <p:nvPr/>
          </p:nvSpPr>
          <p:spPr>
            <a:xfrm>
              <a:off x="7875773" y="11057"/>
              <a:ext cx="1196781" cy="615297"/>
            </a:xfrm>
            <a:prstGeom prst="rect">
              <a:avLst/>
            </a:prstGeom>
            <a:solidFill>
              <a:srgbClr val="FBFBFB"/>
            </a:solidFill>
            <a:ln>
              <a:solidFill>
                <a:srgbClr val="FAFA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74352" y="153826"/>
              <a:ext cx="817101" cy="332250"/>
            </a:xfrm>
            <a:prstGeom prst="rect">
              <a:avLst/>
            </a:prstGeom>
          </p:spPr>
        </p:pic>
      </p:grpSp>
      <p:pic>
        <p:nvPicPr>
          <p:cNvPr id="17" name="Picture 16"/>
          <p:cNvPicPr/>
          <p:nvPr/>
        </p:nvPicPr>
        <p:blipFill>
          <a:blip r:embed="rId4"/>
          <a:stretch>
            <a:fillRect/>
          </a:stretch>
        </p:blipFill>
        <p:spPr>
          <a:xfrm>
            <a:off x="4788539" y="95267"/>
            <a:ext cx="2370250" cy="4989674"/>
          </a:xfrm>
          <a:prstGeom prst="rect">
            <a:avLst/>
          </a:prstGeom>
          <a:ln>
            <a:solidFill>
              <a:schemeClr val="tx1"/>
            </a:solidFill>
          </a:ln>
        </p:spPr>
      </p:pic>
    </p:spTree>
    <p:extLst>
      <p:ext uri="{BB962C8B-B14F-4D97-AF65-F5344CB8AC3E}">
        <p14:creationId xmlns:p14="http://schemas.microsoft.com/office/powerpoint/2010/main" val="33110027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grpSp>
        <p:nvGrpSpPr>
          <p:cNvPr id="4" name="Group 3">
            <a:extLst>
              <a:ext uri="{FF2B5EF4-FFF2-40B4-BE49-F238E27FC236}">
                <a16:creationId xmlns:a16="http://schemas.microsoft.com/office/drawing/2014/main" id="{12CABD01-81F0-4FA8-9D38-9B9C9362CFB6}"/>
              </a:ext>
            </a:extLst>
          </p:cNvPr>
          <p:cNvGrpSpPr/>
          <p:nvPr/>
        </p:nvGrpSpPr>
        <p:grpSpPr>
          <a:xfrm>
            <a:off x="576263" y="817788"/>
            <a:ext cx="6582526" cy="307777"/>
            <a:chOff x="797766" y="977087"/>
            <a:chExt cx="6582526" cy="307777"/>
          </a:xfrm>
        </p:grpSpPr>
        <p:grpSp>
          <p:nvGrpSpPr>
            <p:cNvPr id="8" name="Group 7">
              <a:extLst>
                <a:ext uri="{FF2B5EF4-FFF2-40B4-BE49-F238E27FC236}">
                  <a16:creationId xmlns:a16="http://schemas.microsoft.com/office/drawing/2014/main" id="{006384C3-4D35-44C0-8362-161814C577E8}"/>
                </a:ext>
              </a:extLst>
            </p:cNvPr>
            <p:cNvGrpSpPr/>
            <p:nvPr/>
          </p:nvGrpSpPr>
          <p:grpSpPr>
            <a:xfrm>
              <a:off x="797766" y="1029766"/>
              <a:ext cx="234240" cy="233196"/>
              <a:chOff x="1525828" y="1130295"/>
              <a:chExt cx="234240" cy="233196"/>
            </a:xfrm>
          </p:grpSpPr>
          <p:sp>
            <p:nvSpPr>
              <p:cNvPr id="9" name="Arrow: Chevron 8">
                <a:extLst>
                  <a:ext uri="{FF2B5EF4-FFF2-40B4-BE49-F238E27FC236}">
                    <a16:creationId xmlns:a16="http://schemas.microsoft.com/office/drawing/2014/main" id="{FAC551B5-BEAF-4ACC-8627-C9A3AA5E5DC8}"/>
                  </a:ext>
                </a:extLst>
              </p:cNvPr>
              <p:cNvSpPr/>
              <p:nvPr/>
            </p:nvSpPr>
            <p:spPr>
              <a:xfrm>
                <a:off x="1525828" y="1130295"/>
                <a:ext cx="187242" cy="233196"/>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Arrow: Chevron 9">
                <a:extLst>
                  <a:ext uri="{FF2B5EF4-FFF2-40B4-BE49-F238E27FC236}">
                    <a16:creationId xmlns:a16="http://schemas.microsoft.com/office/drawing/2014/main" id="{E0A36C9D-E69C-476D-B2D6-823E5A8225CD}"/>
                  </a:ext>
                </a:extLst>
              </p:cNvPr>
              <p:cNvSpPr/>
              <p:nvPr/>
            </p:nvSpPr>
            <p:spPr>
              <a:xfrm>
                <a:off x="1594705" y="1149555"/>
                <a:ext cx="165363" cy="194766"/>
              </a:xfrm>
              <a:prstGeom prst="chevron">
                <a:avLst/>
              </a:prstGeom>
              <a:solidFill>
                <a:schemeClr val="accent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3" name="TextBox 2">
              <a:extLst>
                <a:ext uri="{FF2B5EF4-FFF2-40B4-BE49-F238E27FC236}">
                  <a16:creationId xmlns:a16="http://schemas.microsoft.com/office/drawing/2014/main" id="{31EE9037-E362-4FFF-A6D3-01608B684B9C}"/>
                </a:ext>
              </a:extLst>
            </p:cNvPr>
            <p:cNvSpPr txBox="1"/>
            <p:nvPr/>
          </p:nvSpPr>
          <p:spPr>
            <a:xfrm>
              <a:off x="1100883" y="977087"/>
              <a:ext cx="6279409" cy="307777"/>
            </a:xfrm>
            <a:prstGeom prst="rect">
              <a:avLst/>
            </a:prstGeom>
            <a:noFill/>
          </p:spPr>
          <p:txBody>
            <a:bodyPr wrap="square" rtlCol="0">
              <a:spAutoFit/>
            </a:bodyPr>
            <a:lstStyle/>
            <a:p>
              <a:pPr lvl="0"/>
              <a:r>
                <a:rPr lang="en-US" dirty="0" err="1"/>
                <a:t>Cấu</a:t>
              </a:r>
              <a:r>
                <a:rPr lang="en-US" dirty="0"/>
                <a:t> </a:t>
              </a:r>
              <a:r>
                <a:rPr lang="en-US" dirty="0" err="1"/>
                <a:t>trúc</a:t>
              </a:r>
              <a:r>
                <a:rPr lang="en-US" dirty="0"/>
                <a:t> </a:t>
              </a:r>
              <a:r>
                <a:rPr lang="en-US" dirty="0" err="1"/>
                <a:t>của</a:t>
              </a:r>
              <a:r>
                <a:rPr lang="en-US" dirty="0"/>
                <a:t> </a:t>
              </a:r>
              <a:r>
                <a:rPr lang="en-US" dirty="0" err="1"/>
                <a:t>một</a:t>
              </a:r>
              <a:r>
                <a:rPr lang="en-US" dirty="0"/>
                <a:t> </a:t>
              </a:r>
              <a:r>
                <a:rPr lang="en-US" dirty="0" err="1"/>
                <a:t>dự</a:t>
              </a:r>
              <a:r>
                <a:rPr lang="en-US" dirty="0"/>
                <a:t> </a:t>
              </a:r>
              <a:r>
                <a:rPr lang="en-US" dirty="0" err="1"/>
                <a:t>án</a:t>
              </a:r>
              <a:endParaRPr lang="en-US" dirty="0"/>
            </a:p>
          </p:txBody>
        </p:sp>
      </p:grpSp>
      <p:grpSp>
        <p:nvGrpSpPr>
          <p:cNvPr id="14" name="Group 13">
            <a:extLst>
              <a:ext uri="{FF2B5EF4-FFF2-40B4-BE49-F238E27FC236}">
                <a16:creationId xmlns:a16="http://schemas.microsoft.com/office/drawing/2014/main" id="{564DD61B-174C-41B6-9673-B67D78024AD9}"/>
              </a:ext>
            </a:extLst>
          </p:cNvPr>
          <p:cNvGrpSpPr/>
          <p:nvPr/>
        </p:nvGrpSpPr>
        <p:grpSpPr>
          <a:xfrm>
            <a:off x="-180109" y="-1"/>
            <a:ext cx="3244918" cy="618488"/>
            <a:chOff x="-180109" y="-1"/>
            <a:chExt cx="2933001" cy="618488"/>
          </a:xfrm>
        </p:grpSpPr>
        <p:sp>
          <p:nvSpPr>
            <p:cNvPr id="15" name="Rectangle: Diagonal Corners Snipped 14">
              <a:extLst>
                <a:ext uri="{FF2B5EF4-FFF2-40B4-BE49-F238E27FC236}">
                  <a16:creationId xmlns:a16="http://schemas.microsoft.com/office/drawing/2014/main" id="{1BF6ABBA-D98E-43A8-AF66-BC0783C5D573}"/>
                </a:ext>
              </a:extLst>
            </p:cNvPr>
            <p:cNvSpPr/>
            <p:nvPr/>
          </p:nvSpPr>
          <p:spPr>
            <a:xfrm flipH="1">
              <a:off x="-180109" y="-1"/>
              <a:ext cx="2870682" cy="505692"/>
            </a:xfrm>
            <a:prstGeom prst="snip2DiagRect">
              <a:avLst>
                <a:gd name="adj1" fmla="val 0"/>
                <a:gd name="adj2" fmla="val 3584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A78C3B5D-2167-4077-A22D-5ECE51563F6E}"/>
                </a:ext>
              </a:extLst>
            </p:cNvPr>
            <p:cNvSpPr txBox="1"/>
            <p:nvPr/>
          </p:nvSpPr>
          <p:spPr>
            <a:xfrm>
              <a:off x="-17313" y="95267"/>
              <a:ext cx="2770205" cy="523220"/>
            </a:xfrm>
            <a:prstGeom prst="rect">
              <a:avLst/>
            </a:prstGeom>
            <a:noFill/>
          </p:spPr>
          <p:txBody>
            <a:bodyPr wrap="square" rtlCol="0">
              <a:spAutoFit/>
            </a:bodyPr>
            <a:lstStyle/>
            <a:p>
              <a:r>
                <a:rPr lang="en-US" i="1" dirty="0" smtClean="0">
                  <a:solidFill>
                    <a:schemeClr val="bg1"/>
                  </a:solidFill>
                </a:rPr>
                <a:t>5.2 – </a:t>
              </a:r>
              <a:r>
                <a:rPr lang="en-US" i="1" dirty="0" err="1" smtClean="0">
                  <a:solidFill>
                    <a:schemeClr val="bg1"/>
                  </a:solidFill>
                </a:rPr>
                <a:t>Các</a:t>
              </a:r>
              <a:r>
                <a:rPr lang="en-US" i="1" dirty="0" smtClean="0">
                  <a:solidFill>
                    <a:schemeClr val="bg1"/>
                  </a:solidFill>
                </a:rPr>
                <a:t> </a:t>
              </a:r>
              <a:r>
                <a:rPr lang="en-US" i="1" dirty="0" err="1" smtClean="0">
                  <a:solidFill>
                    <a:schemeClr val="bg1"/>
                  </a:solidFill>
                </a:rPr>
                <a:t>chức</a:t>
              </a:r>
              <a:r>
                <a:rPr lang="en-US" i="1" dirty="0" smtClean="0">
                  <a:solidFill>
                    <a:schemeClr val="bg1"/>
                  </a:solidFill>
                </a:rPr>
                <a:t> </a:t>
              </a:r>
              <a:r>
                <a:rPr lang="en-US" i="1" dirty="0" err="1" smtClean="0">
                  <a:solidFill>
                    <a:schemeClr val="bg1"/>
                  </a:solidFill>
                </a:rPr>
                <a:t>năng</a:t>
              </a:r>
              <a:r>
                <a:rPr lang="en-US" i="1" dirty="0" smtClean="0">
                  <a:solidFill>
                    <a:schemeClr val="bg1"/>
                  </a:solidFill>
                </a:rPr>
                <a:t> </a:t>
              </a:r>
              <a:r>
                <a:rPr lang="en-US" i="1" dirty="0" err="1" smtClean="0">
                  <a:solidFill>
                    <a:schemeClr val="bg1"/>
                  </a:solidFill>
                </a:rPr>
                <a:t>chính</a:t>
              </a:r>
              <a:r>
                <a:rPr lang="en-US" i="1" dirty="0" smtClean="0">
                  <a:solidFill>
                    <a:schemeClr val="bg1"/>
                  </a:solidFill>
                </a:rPr>
                <a:t> </a:t>
              </a:r>
              <a:r>
                <a:rPr lang="en-US" i="1" dirty="0" err="1" smtClean="0">
                  <a:solidFill>
                    <a:schemeClr val="bg1"/>
                  </a:solidFill>
                </a:rPr>
                <a:t>trên</a:t>
              </a:r>
              <a:r>
                <a:rPr lang="en-US" i="1" dirty="0" smtClean="0">
                  <a:solidFill>
                    <a:schemeClr val="bg1"/>
                  </a:solidFill>
                </a:rPr>
                <a:t> IDE</a:t>
              </a:r>
              <a:endParaRPr lang="en-US" i="1" dirty="0">
                <a:solidFill>
                  <a:schemeClr val="bg1"/>
                </a:solidFill>
              </a:endParaRPr>
            </a:p>
          </p:txBody>
        </p:sp>
      </p:grpSp>
      <p:grpSp>
        <p:nvGrpSpPr>
          <p:cNvPr id="11" name="Group 10"/>
          <p:cNvGrpSpPr/>
          <p:nvPr/>
        </p:nvGrpSpPr>
        <p:grpSpPr>
          <a:xfrm>
            <a:off x="7875773" y="11057"/>
            <a:ext cx="1196781" cy="615297"/>
            <a:chOff x="7875773" y="11057"/>
            <a:chExt cx="1196781" cy="615297"/>
          </a:xfrm>
        </p:grpSpPr>
        <p:sp>
          <p:nvSpPr>
            <p:cNvPr id="12" name="Rectangle 11"/>
            <p:cNvSpPr/>
            <p:nvPr/>
          </p:nvSpPr>
          <p:spPr>
            <a:xfrm>
              <a:off x="7875773" y="11057"/>
              <a:ext cx="1196781" cy="615297"/>
            </a:xfrm>
            <a:prstGeom prst="rect">
              <a:avLst/>
            </a:prstGeom>
            <a:solidFill>
              <a:srgbClr val="FBFBFB"/>
            </a:solidFill>
            <a:ln>
              <a:solidFill>
                <a:srgbClr val="FAFA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74352" y="153826"/>
              <a:ext cx="817101" cy="332250"/>
            </a:xfrm>
            <a:prstGeom prst="rect">
              <a:avLst/>
            </a:prstGeom>
          </p:spPr>
        </p:pic>
      </p:grpSp>
      <p:pic>
        <p:nvPicPr>
          <p:cNvPr id="18" name="Picture 17"/>
          <p:cNvPicPr/>
          <p:nvPr/>
        </p:nvPicPr>
        <p:blipFill>
          <a:blip r:embed="rId4"/>
          <a:stretch>
            <a:fillRect/>
          </a:stretch>
        </p:blipFill>
        <p:spPr>
          <a:xfrm>
            <a:off x="1402784" y="1703081"/>
            <a:ext cx="6472989" cy="2427895"/>
          </a:xfrm>
          <a:prstGeom prst="rect">
            <a:avLst/>
          </a:prstGeom>
          <a:ln>
            <a:solidFill>
              <a:schemeClr val="tx1"/>
            </a:solidFill>
          </a:ln>
        </p:spPr>
      </p:pic>
    </p:spTree>
    <p:extLst>
      <p:ext uri="{BB962C8B-B14F-4D97-AF65-F5344CB8AC3E}">
        <p14:creationId xmlns:p14="http://schemas.microsoft.com/office/powerpoint/2010/main" val="22621371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grpSp>
        <p:nvGrpSpPr>
          <p:cNvPr id="4" name="Group 3">
            <a:extLst>
              <a:ext uri="{FF2B5EF4-FFF2-40B4-BE49-F238E27FC236}">
                <a16:creationId xmlns:a16="http://schemas.microsoft.com/office/drawing/2014/main" id="{12CABD01-81F0-4FA8-9D38-9B9C9362CFB6}"/>
              </a:ext>
            </a:extLst>
          </p:cNvPr>
          <p:cNvGrpSpPr/>
          <p:nvPr/>
        </p:nvGrpSpPr>
        <p:grpSpPr>
          <a:xfrm>
            <a:off x="576263" y="817788"/>
            <a:ext cx="6582526" cy="307777"/>
            <a:chOff x="797766" y="977087"/>
            <a:chExt cx="6582526" cy="307777"/>
          </a:xfrm>
        </p:grpSpPr>
        <p:grpSp>
          <p:nvGrpSpPr>
            <p:cNvPr id="8" name="Group 7">
              <a:extLst>
                <a:ext uri="{FF2B5EF4-FFF2-40B4-BE49-F238E27FC236}">
                  <a16:creationId xmlns:a16="http://schemas.microsoft.com/office/drawing/2014/main" id="{006384C3-4D35-44C0-8362-161814C577E8}"/>
                </a:ext>
              </a:extLst>
            </p:cNvPr>
            <p:cNvGrpSpPr/>
            <p:nvPr/>
          </p:nvGrpSpPr>
          <p:grpSpPr>
            <a:xfrm>
              <a:off x="797766" y="1029766"/>
              <a:ext cx="234240" cy="233196"/>
              <a:chOff x="1525828" y="1130295"/>
              <a:chExt cx="234240" cy="233196"/>
            </a:xfrm>
          </p:grpSpPr>
          <p:sp>
            <p:nvSpPr>
              <p:cNvPr id="9" name="Arrow: Chevron 8">
                <a:extLst>
                  <a:ext uri="{FF2B5EF4-FFF2-40B4-BE49-F238E27FC236}">
                    <a16:creationId xmlns:a16="http://schemas.microsoft.com/office/drawing/2014/main" id="{FAC551B5-BEAF-4ACC-8627-C9A3AA5E5DC8}"/>
                  </a:ext>
                </a:extLst>
              </p:cNvPr>
              <p:cNvSpPr/>
              <p:nvPr/>
            </p:nvSpPr>
            <p:spPr>
              <a:xfrm>
                <a:off x="1525828" y="1130295"/>
                <a:ext cx="187242" cy="233196"/>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Arrow: Chevron 9">
                <a:extLst>
                  <a:ext uri="{FF2B5EF4-FFF2-40B4-BE49-F238E27FC236}">
                    <a16:creationId xmlns:a16="http://schemas.microsoft.com/office/drawing/2014/main" id="{E0A36C9D-E69C-476D-B2D6-823E5A8225CD}"/>
                  </a:ext>
                </a:extLst>
              </p:cNvPr>
              <p:cNvSpPr/>
              <p:nvPr/>
            </p:nvSpPr>
            <p:spPr>
              <a:xfrm>
                <a:off x="1594705" y="1149555"/>
                <a:ext cx="165363" cy="194766"/>
              </a:xfrm>
              <a:prstGeom prst="chevron">
                <a:avLst/>
              </a:prstGeom>
              <a:solidFill>
                <a:schemeClr val="accent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3" name="TextBox 2">
              <a:extLst>
                <a:ext uri="{FF2B5EF4-FFF2-40B4-BE49-F238E27FC236}">
                  <a16:creationId xmlns:a16="http://schemas.microsoft.com/office/drawing/2014/main" id="{31EE9037-E362-4FFF-A6D3-01608B684B9C}"/>
                </a:ext>
              </a:extLst>
            </p:cNvPr>
            <p:cNvSpPr txBox="1"/>
            <p:nvPr/>
          </p:nvSpPr>
          <p:spPr>
            <a:xfrm>
              <a:off x="1100883" y="977087"/>
              <a:ext cx="6279409" cy="307777"/>
            </a:xfrm>
            <a:prstGeom prst="rect">
              <a:avLst/>
            </a:prstGeom>
            <a:noFill/>
          </p:spPr>
          <p:txBody>
            <a:bodyPr wrap="square" rtlCol="0">
              <a:spAutoFit/>
            </a:bodyPr>
            <a:lstStyle/>
            <a:p>
              <a:pPr lvl="0"/>
              <a:endParaRPr lang="en-US" dirty="0"/>
            </a:p>
          </p:txBody>
        </p:sp>
      </p:grpSp>
      <p:grpSp>
        <p:nvGrpSpPr>
          <p:cNvPr id="14" name="Group 13">
            <a:extLst>
              <a:ext uri="{FF2B5EF4-FFF2-40B4-BE49-F238E27FC236}">
                <a16:creationId xmlns:a16="http://schemas.microsoft.com/office/drawing/2014/main" id="{564DD61B-174C-41B6-9673-B67D78024AD9}"/>
              </a:ext>
            </a:extLst>
          </p:cNvPr>
          <p:cNvGrpSpPr/>
          <p:nvPr/>
        </p:nvGrpSpPr>
        <p:grpSpPr>
          <a:xfrm>
            <a:off x="-180109" y="-1"/>
            <a:ext cx="3464730" cy="817789"/>
            <a:chOff x="-180109" y="-1"/>
            <a:chExt cx="2870682" cy="618487"/>
          </a:xfrm>
        </p:grpSpPr>
        <p:sp>
          <p:nvSpPr>
            <p:cNvPr id="15" name="Rectangle: Diagonal Corners Snipped 14">
              <a:extLst>
                <a:ext uri="{FF2B5EF4-FFF2-40B4-BE49-F238E27FC236}">
                  <a16:creationId xmlns:a16="http://schemas.microsoft.com/office/drawing/2014/main" id="{1BF6ABBA-D98E-43A8-AF66-BC0783C5D573}"/>
                </a:ext>
              </a:extLst>
            </p:cNvPr>
            <p:cNvSpPr/>
            <p:nvPr/>
          </p:nvSpPr>
          <p:spPr>
            <a:xfrm flipH="1">
              <a:off x="-180109" y="-1"/>
              <a:ext cx="2870682" cy="505692"/>
            </a:xfrm>
            <a:prstGeom prst="snip2DiagRect">
              <a:avLst>
                <a:gd name="adj1" fmla="val 0"/>
                <a:gd name="adj2" fmla="val 3584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A78C3B5D-2167-4077-A22D-5ECE51563F6E}"/>
                </a:ext>
              </a:extLst>
            </p:cNvPr>
            <p:cNvSpPr txBox="1"/>
            <p:nvPr/>
          </p:nvSpPr>
          <p:spPr>
            <a:xfrm>
              <a:off x="-17313" y="95266"/>
              <a:ext cx="2523010" cy="523220"/>
            </a:xfrm>
            <a:prstGeom prst="rect">
              <a:avLst/>
            </a:prstGeom>
            <a:noFill/>
          </p:spPr>
          <p:txBody>
            <a:bodyPr wrap="square" rtlCol="0">
              <a:spAutoFit/>
            </a:bodyPr>
            <a:lstStyle/>
            <a:p>
              <a:r>
                <a:rPr lang="en-US" i="1" dirty="0" smtClean="0">
                  <a:solidFill>
                    <a:schemeClr val="bg1"/>
                  </a:solidFill>
                </a:rPr>
                <a:t>5.3 – </a:t>
              </a:r>
              <a:r>
                <a:rPr lang="en-US" i="1" dirty="0" err="1" smtClean="0">
                  <a:solidFill>
                    <a:schemeClr val="bg1"/>
                  </a:solidFill>
                </a:rPr>
                <a:t>Tạo</a:t>
              </a:r>
              <a:r>
                <a:rPr lang="en-US" i="1" dirty="0" smtClean="0">
                  <a:solidFill>
                    <a:schemeClr val="bg1"/>
                  </a:solidFill>
                </a:rPr>
                <a:t> </a:t>
              </a:r>
              <a:r>
                <a:rPr lang="en-US" i="1" dirty="0" err="1" smtClean="0">
                  <a:solidFill>
                    <a:schemeClr val="bg1"/>
                  </a:solidFill>
                </a:rPr>
                <a:t>testcase</a:t>
              </a:r>
              <a:r>
                <a:rPr lang="en-US" i="1" dirty="0" smtClean="0">
                  <a:solidFill>
                    <a:schemeClr val="bg1"/>
                  </a:solidFill>
                </a:rPr>
                <a:t> </a:t>
              </a:r>
              <a:r>
                <a:rPr lang="en-US" i="1" dirty="0" err="1" smtClean="0">
                  <a:solidFill>
                    <a:schemeClr val="bg1"/>
                  </a:solidFill>
                </a:rPr>
                <a:t>và</a:t>
              </a:r>
              <a:r>
                <a:rPr lang="en-US" i="1" dirty="0" smtClean="0">
                  <a:solidFill>
                    <a:schemeClr val="bg1"/>
                  </a:solidFill>
                </a:rPr>
                <a:t> Record </a:t>
              </a:r>
              <a:r>
                <a:rPr lang="en-US" i="1" dirty="0" err="1" smtClean="0">
                  <a:solidFill>
                    <a:schemeClr val="bg1"/>
                  </a:solidFill>
                </a:rPr>
                <a:t>các</a:t>
              </a:r>
              <a:r>
                <a:rPr lang="en-US" i="1" dirty="0" smtClean="0">
                  <a:solidFill>
                    <a:schemeClr val="bg1"/>
                  </a:solidFill>
                </a:rPr>
                <a:t> </a:t>
              </a:r>
              <a:r>
                <a:rPr lang="en-US" i="1" dirty="0" err="1" smtClean="0">
                  <a:solidFill>
                    <a:schemeClr val="bg1"/>
                  </a:solidFill>
                </a:rPr>
                <a:t>bước</a:t>
              </a:r>
              <a:r>
                <a:rPr lang="en-US" i="1" dirty="0" smtClean="0">
                  <a:solidFill>
                    <a:schemeClr val="bg1"/>
                  </a:solidFill>
                </a:rPr>
                <a:t> Login</a:t>
              </a:r>
              <a:endParaRPr lang="en-US" i="1" dirty="0">
                <a:solidFill>
                  <a:schemeClr val="bg1"/>
                </a:solidFill>
              </a:endParaRPr>
            </a:p>
          </p:txBody>
        </p:sp>
      </p:grpSp>
      <p:grpSp>
        <p:nvGrpSpPr>
          <p:cNvPr id="11" name="Group 10"/>
          <p:cNvGrpSpPr/>
          <p:nvPr/>
        </p:nvGrpSpPr>
        <p:grpSpPr>
          <a:xfrm>
            <a:off x="7875773" y="11057"/>
            <a:ext cx="1196781" cy="615297"/>
            <a:chOff x="7875773" y="11057"/>
            <a:chExt cx="1196781" cy="615297"/>
          </a:xfrm>
        </p:grpSpPr>
        <p:sp>
          <p:nvSpPr>
            <p:cNvPr id="12" name="Rectangle 11"/>
            <p:cNvSpPr/>
            <p:nvPr/>
          </p:nvSpPr>
          <p:spPr>
            <a:xfrm>
              <a:off x="7875773" y="11057"/>
              <a:ext cx="1196781" cy="615297"/>
            </a:xfrm>
            <a:prstGeom prst="rect">
              <a:avLst/>
            </a:prstGeom>
            <a:solidFill>
              <a:srgbClr val="FBFBFB"/>
            </a:solidFill>
            <a:ln>
              <a:solidFill>
                <a:srgbClr val="FAFA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74352" y="153826"/>
              <a:ext cx="817101" cy="332250"/>
            </a:xfrm>
            <a:prstGeom prst="rect">
              <a:avLst/>
            </a:prstGeom>
          </p:spPr>
        </p:pic>
      </p:grpSp>
      <p:sp>
        <p:nvSpPr>
          <p:cNvPr id="18" name="TextBox 17">
            <a:extLst>
              <a:ext uri="{FF2B5EF4-FFF2-40B4-BE49-F238E27FC236}">
                <a16:creationId xmlns:a16="http://schemas.microsoft.com/office/drawing/2014/main" id="{31EE9037-E362-4FFF-A6D3-01608B684B9C}"/>
              </a:ext>
            </a:extLst>
          </p:cNvPr>
          <p:cNvSpPr txBox="1"/>
          <p:nvPr/>
        </p:nvSpPr>
        <p:spPr>
          <a:xfrm>
            <a:off x="995255" y="833176"/>
            <a:ext cx="6279409" cy="1046440"/>
          </a:xfrm>
          <a:prstGeom prst="rect">
            <a:avLst/>
          </a:prstGeom>
          <a:noFill/>
        </p:spPr>
        <p:txBody>
          <a:bodyPr wrap="square" rtlCol="0">
            <a:spAutoFit/>
          </a:bodyPr>
          <a:lstStyle/>
          <a:p>
            <a:pPr lvl="0"/>
            <a:r>
              <a:rPr lang="en-US" sz="1600" b="1" dirty="0" err="1">
                <a:latin typeface="Calibri" panose="020F0502020204030204" pitchFamily="34" charset="0"/>
                <a:cs typeface="Calibri" panose="020F0502020204030204" pitchFamily="34" charset="0"/>
              </a:rPr>
              <a:t>Tạo</a:t>
            </a:r>
            <a:r>
              <a:rPr lang="en-US" sz="1600" b="1" dirty="0">
                <a:latin typeface="Calibri" panose="020F0502020204030204" pitchFamily="34" charset="0"/>
                <a:cs typeface="Calibri" panose="020F0502020204030204" pitchFamily="34" charset="0"/>
              </a:rPr>
              <a:t> test case </a:t>
            </a:r>
            <a:r>
              <a:rPr lang="en-US" sz="1600" b="1" dirty="0" err="1">
                <a:latin typeface="Calibri" panose="020F0502020204030204" pitchFamily="34" charset="0"/>
                <a:cs typeface="Calibri" panose="020F0502020204030204" pitchFamily="34" charset="0"/>
              </a:rPr>
              <a:t>trên</a:t>
            </a:r>
            <a:r>
              <a:rPr lang="en-US" sz="1600" b="1" dirty="0">
                <a:latin typeface="Calibri" panose="020F0502020204030204" pitchFamily="34" charset="0"/>
                <a:cs typeface="Calibri" panose="020F0502020204030204" pitchFamily="34" charset="0"/>
              </a:rPr>
              <a:t> </a:t>
            </a:r>
            <a:r>
              <a:rPr lang="en-US" sz="1600" b="1" dirty="0" smtClean="0">
                <a:latin typeface="Calibri" panose="020F0502020204030204" pitchFamily="34" charset="0"/>
                <a:cs typeface="Calibri" panose="020F0502020204030204" pitchFamily="34" charset="0"/>
              </a:rPr>
              <a:t>IDE:</a:t>
            </a:r>
          </a:p>
          <a:p>
            <a:pPr lvl="0"/>
            <a:endParaRPr lang="en-US" sz="1600" b="1" dirty="0" smtClean="0">
              <a:latin typeface="Calibri" panose="020F0502020204030204" pitchFamily="34" charset="0"/>
              <a:cs typeface="Calibri" panose="020F0502020204030204" pitchFamily="34" charset="0"/>
            </a:endParaRPr>
          </a:p>
          <a:p>
            <a:r>
              <a:rPr lang="en-US" dirty="0" err="1"/>
              <a:t>Các</a:t>
            </a:r>
            <a:r>
              <a:rPr lang="en-US" dirty="0"/>
              <a:t> </a:t>
            </a:r>
            <a:r>
              <a:rPr lang="en-US" dirty="0" err="1"/>
              <a:t>bạn</a:t>
            </a:r>
            <a:r>
              <a:rPr lang="en-US" dirty="0"/>
              <a:t> </a:t>
            </a:r>
            <a:r>
              <a:rPr lang="en-US" dirty="0" err="1"/>
              <a:t>có</a:t>
            </a:r>
            <a:r>
              <a:rPr lang="en-US" dirty="0"/>
              <a:t> </a:t>
            </a:r>
            <a:r>
              <a:rPr lang="en-US" dirty="0" err="1"/>
              <a:t>thể</a:t>
            </a:r>
            <a:r>
              <a:rPr lang="en-US" dirty="0"/>
              <a:t> </a:t>
            </a:r>
            <a:r>
              <a:rPr lang="en-US" dirty="0" err="1"/>
              <a:t>tạo</a:t>
            </a:r>
            <a:r>
              <a:rPr lang="en-US" dirty="0"/>
              <a:t> Folder </a:t>
            </a:r>
            <a:r>
              <a:rPr lang="en-US" dirty="0" err="1"/>
              <a:t>chứa</a:t>
            </a:r>
            <a:r>
              <a:rPr lang="en-US" dirty="0"/>
              <a:t> test case </a:t>
            </a:r>
            <a:r>
              <a:rPr lang="en-US" dirty="0" err="1"/>
              <a:t>trước</a:t>
            </a:r>
            <a:r>
              <a:rPr lang="en-US" dirty="0"/>
              <a:t> </a:t>
            </a:r>
            <a:r>
              <a:rPr lang="en-US" dirty="0" err="1"/>
              <a:t>cho</a:t>
            </a:r>
            <a:r>
              <a:rPr lang="en-US" dirty="0"/>
              <a:t> </a:t>
            </a:r>
            <a:r>
              <a:rPr lang="en-US" dirty="0" err="1"/>
              <a:t>gọn</a:t>
            </a:r>
            <a:r>
              <a:rPr lang="en-US" dirty="0"/>
              <a:t> </a:t>
            </a:r>
            <a:r>
              <a:rPr lang="en-US" dirty="0" err="1" smtClean="0"/>
              <a:t>gàng</a:t>
            </a:r>
            <a:endParaRPr lang="en-US" dirty="0"/>
          </a:p>
          <a:p>
            <a:pPr lvl="0"/>
            <a:endParaRPr lang="en-US" sz="1600" dirty="0">
              <a:latin typeface="Calibri" panose="020F0502020204030204" pitchFamily="34" charset="0"/>
              <a:cs typeface="Calibri" panose="020F0502020204030204" pitchFamily="34" charset="0"/>
            </a:endParaRPr>
          </a:p>
        </p:txBody>
      </p:sp>
      <p:pic>
        <p:nvPicPr>
          <p:cNvPr id="19" name="Picture 18"/>
          <p:cNvPicPr/>
          <p:nvPr/>
        </p:nvPicPr>
        <p:blipFill>
          <a:blip r:embed="rId4"/>
          <a:stretch>
            <a:fillRect/>
          </a:stretch>
        </p:blipFill>
        <p:spPr>
          <a:xfrm>
            <a:off x="1538931" y="1746367"/>
            <a:ext cx="5943600" cy="3166745"/>
          </a:xfrm>
          <a:prstGeom prst="rect">
            <a:avLst/>
          </a:prstGeom>
          <a:ln>
            <a:solidFill>
              <a:schemeClr val="tx1"/>
            </a:solidFill>
          </a:ln>
        </p:spPr>
      </p:pic>
    </p:spTree>
    <p:extLst>
      <p:ext uri="{BB962C8B-B14F-4D97-AF65-F5344CB8AC3E}">
        <p14:creationId xmlns:p14="http://schemas.microsoft.com/office/powerpoint/2010/main" val="40136808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grpSp>
        <p:nvGrpSpPr>
          <p:cNvPr id="4" name="Group 3">
            <a:extLst>
              <a:ext uri="{FF2B5EF4-FFF2-40B4-BE49-F238E27FC236}">
                <a16:creationId xmlns:a16="http://schemas.microsoft.com/office/drawing/2014/main" id="{12CABD01-81F0-4FA8-9D38-9B9C9362CFB6}"/>
              </a:ext>
            </a:extLst>
          </p:cNvPr>
          <p:cNvGrpSpPr/>
          <p:nvPr/>
        </p:nvGrpSpPr>
        <p:grpSpPr>
          <a:xfrm>
            <a:off x="576263" y="817788"/>
            <a:ext cx="6582526" cy="307777"/>
            <a:chOff x="797766" y="977087"/>
            <a:chExt cx="6582526" cy="307777"/>
          </a:xfrm>
        </p:grpSpPr>
        <p:grpSp>
          <p:nvGrpSpPr>
            <p:cNvPr id="8" name="Group 7">
              <a:extLst>
                <a:ext uri="{FF2B5EF4-FFF2-40B4-BE49-F238E27FC236}">
                  <a16:creationId xmlns:a16="http://schemas.microsoft.com/office/drawing/2014/main" id="{006384C3-4D35-44C0-8362-161814C577E8}"/>
                </a:ext>
              </a:extLst>
            </p:cNvPr>
            <p:cNvGrpSpPr/>
            <p:nvPr/>
          </p:nvGrpSpPr>
          <p:grpSpPr>
            <a:xfrm>
              <a:off x="797766" y="1029766"/>
              <a:ext cx="234240" cy="233196"/>
              <a:chOff x="1525828" y="1130295"/>
              <a:chExt cx="234240" cy="233196"/>
            </a:xfrm>
          </p:grpSpPr>
          <p:sp>
            <p:nvSpPr>
              <p:cNvPr id="9" name="Arrow: Chevron 8">
                <a:extLst>
                  <a:ext uri="{FF2B5EF4-FFF2-40B4-BE49-F238E27FC236}">
                    <a16:creationId xmlns:a16="http://schemas.microsoft.com/office/drawing/2014/main" id="{FAC551B5-BEAF-4ACC-8627-C9A3AA5E5DC8}"/>
                  </a:ext>
                </a:extLst>
              </p:cNvPr>
              <p:cNvSpPr/>
              <p:nvPr/>
            </p:nvSpPr>
            <p:spPr>
              <a:xfrm>
                <a:off x="1525828" y="1130295"/>
                <a:ext cx="187242" cy="233196"/>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Arrow: Chevron 9">
                <a:extLst>
                  <a:ext uri="{FF2B5EF4-FFF2-40B4-BE49-F238E27FC236}">
                    <a16:creationId xmlns:a16="http://schemas.microsoft.com/office/drawing/2014/main" id="{E0A36C9D-E69C-476D-B2D6-823E5A8225CD}"/>
                  </a:ext>
                </a:extLst>
              </p:cNvPr>
              <p:cNvSpPr/>
              <p:nvPr/>
            </p:nvSpPr>
            <p:spPr>
              <a:xfrm>
                <a:off x="1594705" y="1149555"/>
                <a:ext cx="165363" cy="194766"/>
              </a:xfrm>
              <a:prstGeom prst="chevron">
                <a:avLst/>
              </a:prstGeom>
              <a:solidFill>
                <a:schemeClr val="accent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3" name="TextBox 2">
              <a:extLst>
                <a:ext uri="{FF2B5EF4-FFF2-40B4-BE49-F238E27FC236}">
                  <a16:creationId xmlns:a16="http://schemas.microsoft.com/office/drawing/2014/main" id="{31EE9037-E362-4FFF-A6D3-01608B684B9C}"/>
                </a:ext>
              </a:extLst>
            </p:cNvPr>
            <p:cNvSpPr txBox="1"/>
            <p:nvPr/>
          </p:nvSpPr>
          <p:spPr>
            <a:xfrm>
              <a:off x="1100883" y="977087"/>
              <a:ext cx="6279409" cy="307777"/>
            </a:xfrm>
            <a:prstGeom prst="rect">
              <a:avLst/>
            </a:prstGeom>
            <a:noFill/>
          </p:spPr>
          <p:txBody>
            <a:bodyPr wrap="square" rtlCol="0">
              <a:spAutoFit/>
            </a:bodyPr>
            <a:lstStyle/>
            <a:p>
              <a:pPr lvl="0"/>
              <a:endParaRPr lang="en-US" dirty="0"/>
            </a:p>
          </p:txBody>
        </p:sp>
      </p:grpSp>
      <p:grpSp>
        <p:nvGrpSpPr>
          <p:cNvPr id="14" name="Group 13">
            <a:extLst>
              <a:ext uri="{FF2B5EF4-FFF2-40B4-BE49-F238E27FC236}">
                <a16:creationId xmlns:a16="http://schemas.microsoft.com/office/drawing/2014/main" id="{564DD61B-174C-41B6-9673-B67D78024AD9}"/>
              </a:ext>
            </a:extLst>
          </p:cNvPr>
          <p:cNvGrpSpPr/>
          <p:nvPr/>
        </p:nvGrpSpPr>
        <p:grpSpPr>
          <a:xfrm>
            <a:off x="-180109" y="-1"/>
            <a:ext cx="3464730" cy="817789"/>
            <a:chOff x="-180109" y="-1"/>
            <a:chExt cx="2870682" cy="618487"/>
          </a:xfrm>
        </p:grpSpPr>
        <p:sp>
          <p:nvSpPr>
            <p:cNvPr id="15" name="Rectangle: Diagonal Corners Snipped 14">
              <a:extLst>
                <a:ext uri="{FF2B5EF4-FFF2-40B4-BE49-F238E27FC236}">
                  <a16:creationId xmlns:a16="http://schemas.microsoft.com/office/drawing/2014/main" id="{1BF6ABBA-D98E-43A8-AF66-BC0783C5D573}"/>
                </a:ext>
              </a:extLst>
            </p:cNvPr>
            <p:cNvSpPr/>
            <p:nvPr/>
          </p:nvSpPr>
          <p:spPr>
            <a:xfrm flipH="1">
              <a:off x="-180109" y="-1"/>
              <a:ext cx="2870682" cy="505692"/>
            </a:xfrm>
            <a:prstGeom prst="snip2DiagRect">
              <a:avLst>
                <a:gd name="adj1" fmla="val 0"/>
                <a:gd name="adj2" fmla="val 3584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A78C3B5D-2167-4077-A22D-5ECE51563F6E}"/>
                </a:ext>
              </a:extLst>
            </p:cNvPr>
            <p:cNvSpPr txBox="1"/>
            <p:nvPr/>
          </p:nvSpPr>
          <p:spPr>
            <a:xfrm>
              <a:off x="-17313" y="95266"/>
              <a:ext cx="2523010" cy="523220"/>
            </a:xfrm>
            <a:prstGeom prst="rect">
              <a:avLst/>
            </a:prstGeom>
            <a:noFill/>
          </p:spPr>
          <p:txBody>
            <a:bodyPr wrap="square" rtlCol="0">
              <a:spAutoFit/>
            </a:bodyPr>
            <a:lstStyle/>
            <a:p>
              <a:r>
                <a:rPr lang="en-US" i="1" dirty="0" smtClean="0">
                  <a:solidFill>
                    <a:schemeClr val="bg1"/>
                  </a:solidFill>
                </a:rPr>
                <a:t>5.3 – </a:t>
              </a:r>
              <a:r>
                <a:rPr lang="en-US" i="1" dirty="0" err="1" smtClean="0">
                  <a:solidFill>
                    <a:schemeClr val="bg1"/>
                  </a:solidFill>
                </a:rPr>
                <a:t>Tạo</a:t>
              </a:r>
              <a:r>
                <a:rPr lang="en-US" i="1" dirty="0" smtClean="0">
                  <a:solidFill>
                    <a:schemeClr val="bg1"/>
                  </a:solidFill>
                </a:rPr>
                <a:t> </a:t>
              </a:r>
              <a:r>
                <a:rPr lang="en-US" i="1" dirty="0" err="1" smtClean="0">
                  <a:solidFill>
                    <a:schemeClr val="bg1"/>
                  </a:solidFill>
                </a:rPr>
                <a:t>testcase</a:t>
              </a:r>
              <a:r>
                <a:rPr lang="en-US" i="1" dirty="0" smtClean="0">
                  <a:solidFill>
                    <a:schemeClr val="bg1"/>
                  </a:solidFill>
                </a:rPr>
                <a:t> </a:t>
              </a:r>
              <a:r>
                <a:rPr lang="en-US" i="1" dirty="0" err="1" smtClean="0">
                  <a:solidFill>
                    <a:schemeClr val="bg1"/>
                  </a:solidFill>
                </a:rPr>
                <a:t>và</a:t>
              </a:r>
              <a:r>
                <a:rPr lang="en-US" i="1" dirty="0" smtClean="0">
                  <a:solidFill>
                    <a:schemeClr val="bg1"/>
                  </a:solidFill>
                </a:rPr>
                <a:t> Record </a:t>
              </a:r>
              <a:r>
                <a:rPr lang="en-US" i="1" dirty="0" err="1" smtClean="0">
                  <a:solidFill>
                    <a:schemeClr val="bg1"/>
                  </a:solidFill>
                </a:rPr>
                <a:t>các</a:t>
              </a:r>
              <a:r>
                <a:rPr lang="en-US" i="1" dirty="0" smtClean="0">
                  <a:solidFill>
                    <a:schemeClr val="bg1"/>
                  </a:solidFill>
                </a:rPr>
                <a:t> </a:t>
              </a:r>
              <a:r>
                <a:rPr lang="en-US" i="1" dirty="0" err="1" smtClean="0">
                  <a:solidFill>
                    <a:schemeClr val="bg1"/>
                  </a:solidFill>
                </a:rPr>
                <a:t>bước</a:t>
              </a:r>
              <a:r>
                <a:rPr lang="en-US" i="1" dirty="0" smtClean="0">
                  <a:solidFill>
                    <a:schemeClr val="bg1"/>
                  </a:solidFill>
                </a:rPr>
                <a:t> Login</a:t>
              </a:r>
              <a:endParaRPr lang="en-US" i="1" dirty="0">
                <a:solidFill>
                  <a:schemeClr val="bg1"/>
                </a:solidFill>
              </a:endParaRPr>
            </a:p>
          </p:txBody>
        </p:sp>
      </p:grpSp>
      <p:grpSp>
        <p:nvGrpSpPr>
          <p:cNvPr id="11" name="Group 10"/>
          <p:cNvGrpSpPr/>
          <p:nvPr/>
        </p:nvGrpSpPr>
        <p:grpSpPr>
          <a:xfrm>
            <a:off x="7875773" y="11057"/>
            <a:ext cx="1196781" cy="615297"/>
            <a:chOff x="7875773" y="11057"/>
            <a:chExt cx="1196781" cy="615297"/>
          </a:xfrm>
        </p:grpSpPr>
        <p:sp>
          <p:nvSpPr>
            <p:cNvPr id="12" name="Rectangle 11"/>
            <p:cNvSpPr/>
            <p:nvPr/>
          </p:nvSpPr>
          <p:spPr>
            <a:xfrm>
              <a:off x="7875773" y="11057"/>
              <a:ext cx="1196781" cy="615297"/>
            </a:xfrm>
            <a:prstGeom prst="rect">
              <a:avLst/>
            </a:prstGeom>
            <a:solidFill>
              <a:srgbClr val="FBFBFB"/>
            </a:solidFill>
            <a:ln>
              <a:solidFill>
                <a:srgbClr val="FAFA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74352" y="153826"/>
              <a:ext cx="817101" cy="332250"/>
            </a:xfrm>
            <a:prstGeom prst="rect">
              <a:avLst/>
            </a:prstGeom>
          </p:spPr>
        </p:pic>
      </p:grpSp>
      <p:pic>
        <p:nvPicPr>
          <p:cNvPr id="17" name="Picture 16"/>
          <p:cNvPicPr/>
          <p:nvPr/>
        </p:nvPicPr>
        <p:blipFill>
          <a:blip r:embed="rId4"/>
          <a:stretch>
            <a:fillRect/>
          </a:stretch>
        </p:blipFill>
        <p:spPr>
          <a:xfrm>
            <a:off x="1372763" y="1084493"/>
            <a:ext cx="6701589" cy="3848468"/>
          </a:xfrm>
          <a:prstGeom prst="rect">
            <a:avLst/>
          </a:prstGeom>
          <a:ln>
            <a:solidFill>
              <a:schemeClr val="tx1"/>
            </a:solidFill>
          </a:ln>
        </p:spPr>
      </p:pic>
    </p:spTree>
    <p:extLst>
      <p:ext uri="{BB962C8B-B14F-4D97-AF65-F5344CB8AC3E}">
        <p14:creationId xmlns:p14="http://schemas.microsoft.com/office/powerpoint/2010/main" val="28413945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35"/>
          <p:cNvSpPr txBox="1">
            <a:spLocks noGrp="1"/>
          </p:cNvSpPr>
          <p:nvPr>
            <p:ph type="ctrTitle"/>
          </p:nvPr>
        </p:nvSpPr>
        <p:spPr>
          <a:xfrm>
            <a:off x="2245263" y="17453"/>
            <a:ext cx="4653624" cy="946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solidFill>
                  <a:schemeClr val="accent1"/>
                </a:solidFill>
                <a:latin typeface="Calibri" panose="020F0502020204030204" pitchFamily="34" charset="0"/>
                <a:cs typeface="Calibri" panose="020F0502020204030204" pitchFamily="34" charset="0"/>
              </a:rPr>
              <a:t>MỤC LỤC</a:t>
            </a:r>
            <a:endParaRPr dirty="0">
              <a:solidFill>
                <a:schemeClr val="accent1"/>
              </a:solidFill>
              <a:latin typeface="Calibri" panose="020F0502020204030204" pitchFamily="34" charset="0"/>
              <a:cs typeface="Calibri" panose="020F0502020204030204" pitchFamily="34" charset="0"/>
            </a:endParaRPr>
          </a:p>
        </p:txBody>
      </p:sp>
      <p:grpSp>
        <p:nvGrpSpPr>
          <p:cNvPr id="63" name="Group 62">
            <a:extLst>
              <a:ext uri="{FF2B5EF4-FFF2-40B4-BE49-F238E27FC236}">
                <a16:creationId xmlns:a16="http://schemas.microsoft.com/office/drawing/2014/main" id="{9556E45D-78FB-44FF-850D-4FF377575B1A}"/>
              </a:ext>
            </a:extLst>
          </p:cNvPr>
          <p:cNvGrpSpPr/>
          <p:nvPr/>
        </p:nvGrpSpPr>
        <p:grpSpPr>
          <a:xfrm>
            <a:off x="791823" y="1753525"/>
            <a:ext cx="2988348" cy="660822"/>
            <a:chOff x="704675" y="970694"/>
            <a:chExt cx="2988348" cy="660822"/>
          </a:xfrm>
        </p:grpSpPr>
        <p:sp>
          <p:nvSpPr>
            <p:cNvPr id="52" name="Google Shape;178;p35">
              <a:extLst>
                <a:ext uri="{FF2B5EF4-FFF2-40B4-BE49-F238E27FC236}">
                  <a16:creationId xmlns:a16="http://schemas.microsoft.com/office/drawing/2014/main" id="{D5B8443C-E626-4BB8-889B-1CC5A5E5C55C}"/>
                </a:ext>
              </a:extLst>
            </p:cNvPr>
            <p:cNvSpPr txBox="1">
              <a:spLocks/>
            </p:cNvSpPr>
            <p:nvPr/>
          </p:nvSpPr>
          <p:spPr>
            <a:xfrm>
              <a:off x="1391755" y="1053716"/>
              <a:ext cx="2301268" cy="577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434343"/>
                </a:buClr>
                <a:buSzPts val="1400"/>
                <a:buFont typeface="Exo 2"/>
                <a:buNone/>
                <a:defRPr sz="1400" b="1" i="0" u="none" strike="noStrike" cap="none">
                  <a:solidFill>
                    <a:srgbClr val="434343"/>
                  </a:solidFill>
                  <a:latin typeface="Exo 2"/>
                  <a:ea typeface="Exo 2"/>
                  <a:cs typeface="Exo 2"/>
                  <a:sym typeface="Exo 2"/>
                </a:defRPr>
              </a:lvl1pPr>
              <a:lvl2pPr marR="0" lvl="1" algn="l" rtl="0">
                <a:lnSpc>
                  <a:spcPct val="100000"/>
                </a:lnSpc>
                <a:spcBef>
                  <a:spcPts val="0"/>
                </a:spcBef>
                <a:spcAft>
                  <a:spcPts val="0"/>
                </a:spcAft>
                <a:buClr>
                  <a:schemeClr val="dk1"/>
                </a:buClr>
                <a:buSzPts val="1400"/>
                <a:buFont typeface="Exo 2"/>
                <a:buNone/>
                <a:defRPr sz="1400" b="0" i="0" u="none" strike="noStrike" cap="none">
                  <a:solidFill>
                    <a:schemeClr val="dk1"/>
                  </a:solidFill>
                  <a:latin typeface="Exo 2"/>
                  <a:ea typeface="Exo 2"/>
                  <a:cs typeface="Exo 2"/>
                  <a:sym typeface="Exo 2"/>
                </a:defRPr>
              </a:lvl2pPr>
              <a:lvl3pPr marR="0" lvl="2" algn="l" rtl="0">
                <a:lnSpc>
                  <a:spcPct val="100000"/>
                </a:lnSpc>
                <a:spcBef>
                  <a:spcPts val="0"/>
                </a:spcBef>
                <a:spcAft>
                  <a:spcPts val="0"/>
                </a:spcAft>
                <a:buClr>
                  <a:schemeClr val="dk1"/>
                </a:buClr>
                <a:buSzPts val="1400"/>
                <a:buFont typeface="Exo 2"/>
                <a:buNone/>
                <a:defRPr sz="1400" b="0" i="0" u="none" strike="noStrike" cap="none">
                  <a:solidFill>
                    <a:schemeClr val="dk1"/>
                  </a:solidFill>
                  <a:latin typeface="Exo 2"/>
                  <a:ea typeface="Exo 2"/>
                  <a:cs typeface="Exo 2"/>
                  <a:sym typeface="Exo 2"/>
                </a:defRPr>
              </a:lvl3pPr>
              <a:lvl4pPr marR="0" lvl="3" algn="l" rtl="0">
                <a:lnSpc>
                  <a:spcPct val="100000"/>
                </a:lnSpc>
                <a:spcBef>
                  <a:spcPts val="0"/>
                </a:spcBef>
                <a:spcAft>
                  <a:spcPts val="0"/>
                </a:spcAft>
                <a:buClr>
                  <a:schemeClr val="dk1"/>
                </a:buClr>
                <a:buSzPts val="1400"/>
                <a:buFont typeface="Exo 2"/>
                <a:buNone/>
                <a:defRPr sz="1400" b="0" i="0" u="none" strike="noStrike" cap="none">
                  <a:solidFill>
                    <a:schemeClr val="dk1"/>
                  </a:solidFill>
                  <a:latin typeface="Exo 2"/>
                  <a:ea typeface="Exo 2"/>
                  <a:cs typeface="Exo 2"/>
                  <a:sym typeface="Exo 2"/>
                </a:defRPr>
              </a:lvl4pPr>
              <a:lvl5pPr marR="0" lvl="4" algn="l" rtl="0">
                <a:lnSpc>
                  <a:spcPct val="100000"/>
                </a:lnSpc>
                <a:spcBef>
                  <a:spcPts val="0"/>
                </a:spcBef>
                <a:spcAft>
                  <a:spcPts val="0"/>
                </a:spcAft>
                <a:buClr>
                  <a:schemeClr val="dk1"/>
                </a:buClr>
                <a:buSzPts val="1400"/>
                <a:buFont typeface="Exo 2"/>
                <a:buNone/>
                <a:defRPr sz="1400" b="0" i="0" u="none" strike="noStrike" cap="none">
                  <a:solidFill>
                    <a:schemeClr val="dk1"/>
                  </a:solidFill>
                  <a:latin typeface="Exo 2"/>
                  <a:ea typeface="Exo 2"/>
                  <a:cs typeface="Exo 2"/>
                  <a:sym typeface="Exo 2"/>
                </a:defRPr>
              </a:lvl5pPr>
              <a:lvl6pPr marR="0" lvl="5" algn="l" rtl="0">
                <a:lnSpc>
                  <a:spcPct val="100000"/>
                </a:lnSpc>
                <a:spcBef>
                  <a:spcPts val="0"/>
                </a:spcBef>
                <a:spcAft>
                  <a:spcPts val="0"/>
                </a:spcAft>
                <a:buClr>
                  <a:schemeClr val="dk1"/>
                </a:buClr>
                <a:buSzPts val="1400"/>
                <a:buFont typeface="Exo 2"/>
                <a:buNone/>
                <a:defRPr sz="1400" b="0" i="0" u="none" strike="noStrike" cap="none">
                  <a:solidFill>
                    <a:schemeClr val="dk1"/>
                  </a:solidFill>
                  <a:latin typeface="Exo 2"/>
                  <a:ea typeface="Exo 2"/>
                  <a:cs typeface="Exo 2"/>
                  <a:sym typeface="Exo 2"/>
                </a:defRPr>
              </a:lvl6pPr>
              <a:lvl7pPr marR="0" lvl="6" algn="l" rtl="0">
                <a:lnSpc>
                  <a:spcPct val="100000"/>
                </a:lnSpc>
                <a:spcBef>
                  <a:spcPts val="0"/>
                </a:spcBef>
                <a:spcAft>
                  <a:spcPts val="0"/>
                </a:spcAft>
                <a:buClr>
                  <a:schemeClr val="dk1"/>
                </a:buClr>
                <a:buSzPts val="1400"/>
                <a:buFont typeface="Exo 2"/>
                <a:buNone/>
                <a:defRPr sz="1400" b="0" i="0" u="none" strike="noStrike" cap="none">
                  <a:solidFill>
                    <a:schemeClr val="dk1"/>
                  </a:solidFill>
                  <a:latin typeface="Exo 2"/>
                  <a:ea typeface="Exo 2"/>
                  <a:cs typeface="Exo 2"/>
                  <a:sym typeface="Exo 2"/>
                </a:defRPr>
              </a:lvl7pPr>
              <a:lvl8pPr marR="0" lvl="7" algn="l" rtl="0">
                <a:lnSpc>
                  <a:spcPct val="100000"/>
                </a:lnSpc>
                <a:spcBef>
                  <a:spcPts val="0"/>
                </a:spcBef>
                <a:spcAft>
                  <a:spcPts val="0"/>
                </a:spcAft>
                <a:buClr>
                  <a:schemeClr val="dk1"/>
                </a:buClr>
                <a:buSzPts val="1400"/>
                <a:buFont typeface="Exo 2"/>
                <a:buNone/>
                <a:defRPr sz="1400" b="0" i="0" u="none" strike="noStrike" cap="none">
                  <a:solidFill>
                    <a:schemeClr val="dk1"/>
                  </a:solidFill>
                  <a:latin typeface="Exo 2"/>
                  <a:ea typeface="Exo 2"/>
                  <a:cs typeface="Exo 2"/>
                  <a:sym typeface="Exo 2"/>
                </a:defRPr>
              </a:lvl8pPr>
              <a:lvl9pPr marR="0" lvl="8" algn="l" rtl="0">
                <a:lnSpc>
                  <a:spcPct val="100000"/>
                </a:lnSpc>
                <a:spcBef>
                  <a:spcPts val="0"/>
                </a:spcBef>
                <a:spcAft>
                  <a:spcPts val="0"/>
                </a:spcAft>
                <a:buClr>
                  <a:schemeClr val="dk1"/>
                </a:buClr>
                <a:buSzPts val="1400"/>
                <a:buFont typeface="Exo 2"/>
                <a:buNone/>
                <a:defRPr sz="1400" b="0" i="0" u="none" strike="noStrike" cap="none">
                  <a:solidFill>
                    <a:schemeClr val="dk1"/>
                  </a:solidFill>
                  <a:latin typeface="Exo 2"/>
                  <a:ea typeface="Exo 2"/>
                  <a:cs typeface="Exo 2"/>
                  <a:sym typeface="Exo 2"/>
                </a:defRPr>
              </a:lvl9pPr>
            </a:lstStyle>
            <a:p>
              <a:pPr lvl="0"/>
              <a:r>
                <a:rPr lang="en-US" dirty="0" err="1">
                  <a:latin typeface="Calibri" panose="020F0502020204030204" pitchFamily="34" charset="0"/>
                  <a:cs typeface="Calibri" panose="020F0502020204030204" pitchFamily="34" charset="0"/>
                </a:rPr>
                <a:t>Giới</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thiệu</a:t>
              </a:r>
              <a:r>
                <a:rPr lang="en-US" dirty="0">
                  <a:latin typeface="Calibri" panose="020F0502020204030204" pitchFamily="34" charset="0"/>
                  <a:cs typeface="Calibri" panose="020F0502020204030204" pitchFamily="34" charset="0"/>
                </a:rPr>
                <a:t> tool IDE</a:t>
              </a:r>
            </a:p>
          </p:txBody>
        </p:sp>
        <p:sp>
          <p:nvSpPr>
            <p:cNvPr id="60" name="TextBox 59">
              <a:extLst>
                <a:ext uri="{FF2B5EF4-FFF2-40B4-BE49-F238E27FC236}">
                  <a16:creationId xmlns:a16="http://schemas.microsoft.com/office/drawing/2014/main" id="{C91DBA04-EC9F-49F3-94F2-4260C24D1014}"/>
                </a:ext>
              </a:extLst>
            </p:cNvPr>
            <p:cNvSpPr txBox="1"/>
            <p:nvPr/>
          </p:nvSpPr>
          <p:spPr>
            <a:xfrm>
              <a:off x="704675" y="970694"/>
              <a:ext cx="654205" cy="64633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RPr/>
              </a:defPPr>
              <a:lvl1pPr>
                <a:buClr>
                  <a:srgbClr val="434343"/>
                </a:buClr>
                <a:buSzPts val="4800"/>
                <a:buFont typeface="Exo 2"/>
                <a:buNone/>
                <a:defRPr sz="3600" b="1">
                  <a:solidFill>
                    <a:srgbClr val="434343"/>
                  </a:solidFill>
                  <a:latin typeface="Calibri" panose="020F0502020204030204" pitchFamily="34" charset="0"/>
                  <a:ea typeface="Exo 2"/>
                  <a:cs typeface="Calibri" panose="020F0502020204030204" pitchFamily="34" charset="0"/>
                </a:defRPr>
              </a:lvl1pPr>
              <a:lvl2pPr algn="r">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defRPr>
              </a:lvl2pPr>
              <a:lvl3pPr algn="r">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defRPr>
              </a:lvl3pPr>
              <a:lvl4pPr algn="r">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defRPr>
              </a:lvl4pPr>
              <a:lvl5pPr algn="r">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defRPr>
              </a:lvl5pPr>
              <a:lvl6pPr algn="r">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defRPr>
              </a:lvl6pPr>
              <a:lvl7pPr algn="r">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defRPr>
              </a:lvl7pPr>
              <a:lvl8pPr algn="r">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defRPr>
              </a:lvl8pPr>
              <a:lvl9pPr algn="r">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defRPr>
              </a:lvl9pPr>
            </a:lstStyle>
            <a:p>
              <a:r>
                <a:rPr lang="en-US" dirty="0">
                  <a:solidFill>
                    <a:schemeClr val="accent5">
                      <a:lumMod val="50000"/>
                    </a:schemeClr>
                  </a:solidFill>
                </a:rPr>
                <a:t>01</a:t>
              </a:r>
            </a:p>
          </p:txBody>
        </p:sp>
        <p:cxnSp>
          <p:nvCxnSpPr>
            <p:cNvPr id="107" name="Google Shape;194;p36">
              <a:extLst>
                <a:ext uri="{FF2B5EF4-FFF2-40B4-BE49-F238E27FC236}">
                  <a16:creationId xmlns:a16="http://schemas.microsoft.com/office/drawing/2014/main" id="{7E4F6642-999E-43F8-B40B-0294F3DFCD81}"/>
                </a:ext>
              </a:extLst>
            </p:cNvPr>
            <p:cNvCxnSpPr>
              <a:cxnSpLocks/>
            </p:cNvCxnSpPr>
            <p:nvPr/>
          </p:nvCxnSpPr>
          <p:spPr>
            <a:xfrm>
              <a:off x="1375317" y="1073329"/>
              <a:ext cx="0" cy="543696"/>
            </a:xfrm>
            <a:prstGeom prst="straightConnector1">
              <a:avLst/>
            </a:prstGeom>
            <a:noFill/>
            <a:ln w="9525" cap="sq" cmpd="sng">
              <a:solidFill>
                <a:srgbClr val="434343"/>
              </a:solidFill>
              <a:prstDash val="solid"/>
              <a:round/>
              <a:headEnd type="none" w="med" len="med"/>
              <a:tailEnd type="none" w="med" len="med"/>
            </a:ln>
          </p:spPr>
        </p:cxnSp>
      </p:grpSp>
      <p:grpSp>
        <p:nvGrpSpPr>
          <p:cNvPr id="115" name="Group 114">
            <a:extLst>
              <a:ext uri="{FF2B5EF4-FFF2-40B4-BE49-F238E27FC236}">
                <a16:creationId xmlns:a16="http://schemas.microsoft.com/office/drawing/2014/main" id="{D53478CF-2E58-414E-865E-2B53BA72742B}"/>
              </a:ext>
            </a:extLst>
          </p:cNvPr>
          <p:cNvGrpSpPr/>
          <p:nvPr/>
        </p:nvGrpSpPr>
        <p:grpSpPr>
          <a:xfrm>
            <a:off x="791823" y="2786002"/>
            <a:ext cx="3174956" cy="660822"/>
            <a:chOff x="704675" y="970694"/>
            <a:chExt cx="3174956" cy="660822"/>
          </a:xfrm>
        </p:grpSpPr>
        <p:sp>
          <p:nvSpPr>
            <p:cNvPr id="116" name="Google Shape;178;p35">
              <a:extLst>
                <a:ext uri="{FF2B5EF4-FFF2-40B4-BE49-F238E27FC236}">
                  <a16:creationId xmlns:a16="http://schemas.microsoft.com/office/drawing/2014/main" id="{92B3F10C-7ECD-4074-A6D5-CCD3DA3061AA}"/>
                </a:ext>
              </a:extLst>
            </p:cNvPr>
            <p:cNvSpPr txBox="1">
              <a:spLocks/>
            </p:cNvSpPr>
            <p:nvPr/>
          </p:nvSpPr>
          <p:spPr>
            <a:xfrm>
              <a:off x="1391754" y="1053716"/>
              <a:ext cx="2487877" cy="577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434343"/>
                </a:buClr>
                <a:buSzPts val="1400"/>
                <a:buFont typeface="Exo 2"/>
                <a:buNone/>
                <a:defRPr sz="1400" b="1" i="0" u="none" strike="noStrike" cap="none">
                  <a:solidFill>
                    <a:srgbClr val="434343"/>
                  </a:solidFill>
                  <a:latin typeface="Exo 2"/>
                  <a:ea typeface="Exo 2"/>
                  <a:cs typeface="Exo 2"/>
                  <a:sym typeface="Exo 2"/>
                </a:defRPr>
              </a:lvl1pPr>
              <a:lvl2pPr marR="0" lvl="1" algn="l" rtl="0">
                <a:lnSpc>
                  <a:spcPct val="100000"/>
                </a:lnSpc>
                <a:spcBef>
                  <a:spcPts val="0"/>
                </a:spcBef>
                <a:spcAft>
                  <a:spcPts val="0"/>
                </a:spcAft>
                <a:buClr>
                  <a:schemeClr val="dk1"/>
                </a:buClr>
                <a:buSzPts val="1400"/>
                <a:buFont typeface="Exo 2"/>
                <a:buNone/>
                <a:defRPr sz="1400" b="0" i="0" u="none" strike="noStrike" cap="none">
                  <a:solidFill>
                    <a:schemeClr val="dk1"/>
                  </a:solidFill>
                  <a:latin typeface="Exo 2"/>
                  <a:ea typeface="Exo 2"/>
                  <a:cs typeface="Exo 2"/>
                  <a:sym typeface="Exo 2"/>
                </a:defRPr>
              </a:lvl2pPr>
              <a:lvl3pPr marR="0" lvl="2" algn="l" rtl="0">
                <a:lnSpc>
                  <a:spcPct val="100000"/>
                </a:lnSpc>
                <a:spcBef>
                  <a:spcPts val="0"/>
                </a:spcBef>
                <a:spcAft>
                  <a:spcPts val="0"/>
                </a:spcAft>
                <a:buClr>
                  <a:schemeClr val="dk1"/>
                </a:buClr>
                <a:buSzPts val="1400"/>
                <a:buFont typeface="Exo 2"/>
                <a:buNone/>
                <a:defRPr sz="1400" b="0" i="0" u="none" strike="noStrike" cap="none">
                  <a:solidFill>
                    <a:schemeClr val="dk1"/>
                  </a:solidFill>
                  <a:latin typeface="Exo 2"/>
                  <a:ea typeface="Exo 2"/>
                  <a:cs typeface="Exo 2"/>
                  <a:sym typeface="Exo 2"/>
                </a:defRPr>
              </a:lvl3pPr>
              <a:lvl4pPr marR="0" lvl="3" algn="l" rtl="0">
                <a:lnSpc>
                  <a:spcPct val="100000"/>
                </a:lnSpc>
                <a:spcBef>
                  <a:spcPts val="0"/>
                </a:spcBef>
                <a:spcAft>
                  <a:spcPts val="0"/>
                </a:spcAft>
                <a:buClr>
                  <a:schemeClr val="dk1"/>
                </a:buClr>
                <a:buSzPts val="1400"/>
                <a:buFont typeface="Exo 2"/>
                <a:buNone/>
                <a:defRPr sz="1400" b="0" i="0" u="none" strike="noStrike" cap="none">
                  <a:solidFill>
                    <a:schemeClr val="dk1"/>
                  </a:solidFill>
                  <a:latin typeface="Exo 2"/>
                  <a:ea typeface="Exo 2"/>
                  <a:cs typeface="Exo 2"/>
                  <a:sym typeface="Exo 2"/>
                </a:defRPr>
              </a:lvl4pPr>
              <a:lvl5pPr marR="0" lvl="4" algn="l" rtl="0">
                <a:lnSpc>
                  <a:spcPct val="100000"/>
                </a:lnSpc>
                <a:spcBef>
                  <a:spcPts val="0"/>
                </a:spcBef>
                <a:spcAft>
                  <a:spcPts val="0"/>
                </a:spcAft>
                <a:buClr>
                  <a:schemeClr val="dk1"/>
                </a:buClr>
                <a:buSzPts val="1400"/>
                <a:buFont typeface="Exo 2"/>
                <a:buNone/>
                <a:defRPr sz="1400" b="0" i="0" u="none" strike="noStrike" cap="none">
                  <a:solidFill>
                    <a:schemeClr val="dk1"/>
                  </a:solidFill>
                  <a:latin typeface="Exo 2"/>
                  <a:ea typeface="Exo 2"/>
                  <a:cs typeface="Exo 2"/>
                  <a:sym typeface="Exo 2"/>
                </a:defRPr>
              </a:lvl5pPr>
              <a:lvl6pPr marR="0" lvl="5" algn="l" rtl="0">
                <a:lnSpc>
                  <a:spcPct val="100000"/>
                </a:lnSpc>
                <a:spcBef>
                  <a:spcPts val="0"/>
                </a:spcBef>
                <a:spcAft>
                  <a:spcPts val="0"/>
                </a:spcAft>
                <a:buClr>
                  <a:schemeClr val="dk1"/>
                </a:buClr>
                <a:buSzPts val="1400"/>
                <a:buFont typeface="Exo 2"/>
                <a:buNone/>
                <a:defRPr sz="1400" b="0" i="0" u="none" strike="noStrike" cap="none">
                  <a:solidFill>
                    <a:schemeClr val="dk1"/>
                  </a:solidFill>
                  <a:latin typeface="Exo 2"/>
                  <a:ea typeface="Exo 2"/>
                  <a:cs typeface="Exo 2"/>
                  <a:sym typeface="Exo 2"/>
                </a:defRPr>
              </a:lvl6pPr>
              <a:lvl7pPr marR="0" lvl="6" algn="l" rtl="0">
                <a:lnSpc>
                  <a:spcPct val="100000"/>
                </a:lnSpc>
                <a:spcBef>
                  <a:spcPts val="0"/>
                </a:spcBef>
                <a:spcAft>
                  <a:spcPts val="0"/>
                </a:spcAft>
                <a:buClr>
                  <a:schemeClr val="dk1"/>
                </a:buClr>
                <a:buSzPts val="1400"/>
                <a:buFont typeface="Exo 2"/>
                <a:buNone/>
                <a:defRPr sz="1400" b="0" i="0" u="none" strike="noStrike" cap="none">
                  <a:solidFill>
                    <a:schemeClr val="dk1"/>
                  </a:solidFill>
                  <a:latin typeface="Exo 2"/>
                  <a:ea typeface="Exo 2"/>
                  <a:cs typeface="Exo 2"/>
                  <a:sym typeface="Exo 2"/>
                </a:defRPr>
              </a:lvl7pPr>
              <a:lvl8pPr marR="0" lvl="7" algn="l" rtl="0">
                <a:lnSpc>
                  <a:spcPct val="100000"/>
                </a:lnSpc>
                <a:spcBef>
                  <a:spcPts val="0"/>
                </a:spcBef>
                <a:spcAft>
                  <a:spcPts val="0"/>
                </a:spcAft>
                <a:buClr>
                  <a:schemeClr val="dk1"/>
                </a:buClr>
                <a:buSzPts val="1400"/>
                <a:buFont typeface="Exo 2"/>
                <a:buNone/>
                <a:defRPr sz="1400" b="0" i="0" u="none" strike="noStrike" cap="none">
                  <a:solidFill>
                    <a:schemeClr val="dk1"/>
                  </a:solidFill>
                  <a:latin typeface="Exo 2"/>
                  <a:ea typeface="Exo 2"/>
                  <a:cs typeface="Exo 2"/>
                  <a:sym typeface="Exo 2"/>
                </a:defRPr>
              </a:lvl8pPr>
              <a:lvl9pPr marR="0" lvl="8" algn="l" rtl="0">
                <a:lnSpc>
                  <a:spcPct val="100000"/>
                </a:lnSpc>
                <a:spcBef>
                  <a:spcPts val="0"/>
                </a:spcBef>
                <a:spcAft>
                  <a:spcPts val="0"/>
                </a:spcAft>
                <a:buClr>
                  <a:schemeClr val="dk1"/>
                </a:buClr>
                <a:buSzPts val="1400"/>
                <a:buFont typeface="Exo 2"/>
                <a:buNone/>
                <a:defRPr sz="1400" b="0" i="0" u="none" strike="noStrike" cap="none">
                  <a:solidFill>
                    <a:schemeClr val="dk1"/>
                  </a:solidFill>
                  <a:latin typeface="Exo 2"/>
                  <a:ea typeface="Exo 2"/>
                  <a:cs typeface="Exo 2"/>
                  <a:sym typeface="Exo 2"/>
                </a:defRPr>
              </a:lvl9pPr>
            </a:lstStyle>
            <a:p>
              <a:pPr lvl="0"/>
              <a:r>
                <a:rPr lang="en-US" dirty="0" err="1">
                  <a:latin typeface="Calibri" panose="020F0502020204030204" pitchFamily="34" charset="0"/>
                  <a:cs typeface="Calibri" panose="020F0502020204030204" pitchFamily="34" charset="0"/>
                </a:rPr>
                <a:t>Hướng</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dẫn</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cài</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đặt</a:t>
              </a:r>
              <a:r>
                <a:rPr lang="en-US" dirty="0">
                  <a:latin typeface="Calibri" panose="020F0502020204030204" pitchFamily="34" charset="0"/>
                  <a:cs typeface="Calibri" panose="020F0502020204030204" pitchFamily="34" charset="0"/>
                </a:rPr>
                <a:t> tool</a:t>
              </a:r>
            </a:p>
          </p:txBody>
        </p:sp>
        <p:sp>
          <p:nvSpPr>
            <p:cNvPr id="117" name="TextBox 116">
              <a:extLst>
                <a:ext uri="{FF2B5EF4-FFF2-40B4-BE49-F238E27FC236}">
                  <a16:creationId xmlns:a16="http://schemas.microsoft.com/office/drawing/2014/main" id="{9CD53380-3BE1-427E-B474-BF8AAA5122D7}"/>
                </a:ext>
              </a:extLst>
            </p:cNvPr>
            <p:cNvSpPr txBox="1"/>
            <p:nvPr/>
          </p:nvSpPr>
          <p:spPr>
            <a:xfrm>
              <a:off x="704675" y="970694"/>
              <a:ext cx="654205" cy="64633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RPr/>
              </a:defPPr>
              <a:lvl1pPr>
                <a:buClr>
                  <a:srgbClr val="434343"/>
                </a:buClr>
                <a:buSzPts val="4800"/>
                <a:buFont typeface="Exo 2"/>
                <a:buNone/>
                <a:defRPr sz="3600" b="1">
                  <a:solidFill>
                    <a:srgbClr val="434343"/>
                  </a:solidFill>
                  <a:latin typeface="Calibri" panose="020F0502020204030204" pitchFamily="34" charset="0"/>
                  <a:ea typeface="Exo 2"/>
                  <a:cs typeface="Calibri" panose="020F0502020204030204" pitchFamily="34" charset="0"/>
                </a:defRPr>
              </a:lvl1pPr>
              <a:lvl2pPr algn="r">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defRPr>
              </a:lvl2pPr>
              <a:lvl3pPr algn="r">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defRPr>
              </a:lvl3pPr>
              <a:lvl4pPr algn="r">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defRPr>
              </a:lvl4pPr>
              <a:lvl5pPr algn="r">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defRPr>
              </a:lvl5pPr>
              <a:lvl6pPr algn="r">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defRPr>
              </a:lvl6pPr>
              <a:lvl7pPr algn="r">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defRPr>
              </a:lvl7pPr>
              <a:lvl8pPr algn="r">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defRPr>
              </a:lvl8pPr>
              <a:lvl9pPr algn="r">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defRPr>
              </a:lvl9pPr>
            </a:lstStyle>
            <a:p>
              <a:r>
                <a:rPr lang="en-US" dirty="0">
                  <a:solidFill>
                    <a:schemeClr val="accent5">
                      <a:lumMod val="50000"/>
                    </a:schemeClr>
                  </a:solidFill>
                </a:rPr>
                <a:t>03</a:t>
              </a:r>
            </a:p>
          </p:txBody>
        </p:sp>
        <p:cxnSp>
          <p:nvCxnSpPr>
            <p:cNvPr id="118" name="Google Shape;194;p36">
              <a:extLst>
                <a:ext uri="{FF2B5EF4-FFF2-40B4-BE49-F238E27FC236}">
                  <a16:creationId xmlns:a16="http://schemas.microsoft.com/office/drawing/2014/main" id="{7BC73535-41EC-4272-8BA2-0B086CB4D469}"/>
                </a:ext>
              </a:extLst>
            </p:cNvPr>
            <p:cNvCxnSpPr>
              <a:cxnSpLocks/>
            </p:cNvCxnSpPr>
            <p:nvPr/>
          </p:nvCxnSpPr>
          <p:spPr>
            <a:xfrm>
              <a:off x="1375317" y="1073329"/>
              <a:ext cx="0" cy="543696"/>
            </a:xfrm>
            <a:prstGeom prst="straightConnector1">
              <a:avLst/>
            </a:prstGeom>
            <a:noFill/>
            <a:ln w="9525" cap="sq" cmpd="sng">
              <a:solidFill>
                <a:srgbClr val="434343"/>
              </a:solidFill>
              <a:prstDash val="solid"/>
              <a:round/>
              <a:headEnd type="none" w="med" len="med"/>
              <a:tailEnd type="none" w="med" len="med"/>
            </a:ln>
          </p:spPr>
        </p:cxnSp>
      </p:grpSp>
      <p:grpSp>
        <p:nvGrpSpPr>
          <p:cNvPr id="119" name="Group 118">
            <a:extLst>
              <a:ext uri="{FF2B5EF4-FFF2-40B4-BE49-F238E27FC236}">
                <a16:creationId xmlns:a16="http://schemas.microsoft.com/office/drawing/2014/main" id="{B2CB5C37-58F7-4300-936B-09FB8ABFE42E}"/>
              </a:ext>
            </a:extLst>
          </p:cNvPr>
          <p:cNvGrpSpPr/>
          <p:nvPr/>
        </p:nvGrpSpPr>
        <p:grpSpPr>
          <a:xfrm>
            <a:off x="5494554" y="1753525"/>
            <a:ext cx="2988348" cy="660822"/>
            <a:chOff x="704675" y="970694"/>
            <a:chExt cx="2988348" cy="660822"/>
          </a:xfrm>
        </p:grpSpPr>
        <p:sp>
          <p:nvSpPr>
            <p:cNvPr id="120" name="Google Shape;178;p35">
              <a:extLst>
                <a:ext uri="{FF2B5EF4-FFF2-40B4-BE49-F238E27FC236}">
                  <a16:creationId xmlns:a16="http://schemas.microsoft.com/office/drawing/2014/main" id="{C61DCCAE-0445-4369-968C-FF9A986B7A85}"/>
                </a:ext>
              </a:extLst>
            </p:cNvPr>
            <p:cNvSpPr txBox="1">
              <a:spLocks/>
            </p:cNvSpPr>
            <p:nvPr/>
          </p:nvSpPr>
          <p:spPr>
            <a:xfrm>
              <a:off x="1391755" y="1053716"/>
              <a:ext cx="2301268" cy="577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434343"/>
                </a:buClr>
                <a:buSzPts val="1400"/>
                <a:buFont typeface="Exo 2"/>
                <a:buNone/>
                <a:defRPr sz="1400" b="1" i="0" u="none" strike="noStrike" cap="none">
                  <a:solidFill>
                    <a:srgbClr val="434343"/>
                  </a:solidFill>
                  <a:latin typeface="Exo 2"/>
                  <a:ea typeface="Exo 2"/>
                  <a:cs typeface="Exo 2"/>
                  <a:sym typeface="Exo 2"/>
                </a:defRPr>
              </a:lvl1pPr>
              <a:lvl2pPr marR="0" lvl="1" algn="l" rtl="0">
                <a:lnSpc>
                  <a:spcPct val="100000"/>
                </a:lnSpc>
                <a:spcBef>
                  <a:spcPts val="0"/>
                </a:spcBef>
                <a:spcAft>
                  <a:spcPts val="0"/>
                </a:spcAft>
                <a:buClr>
                  <a:schemeClr val="dk1"/>
                </a:buClr>
                <a:buSzPts val="1400"/>
                <a:buFont typeface="Exo 2"/>
                <a:buNone/>
                <a:defRPr sz="1400" b="0" i="0" u="none" strike="noStrike" cap="none">
                  <a:solidFill>
                    <a:schemeClr val="dk1"/>
                  </a:solidFill>
                  <a:latin typeface="Exo 2"/>
                  <a:ea typeface="Exo 2"/>
                  <a:cs typeface="Exo 2"/>
                  <a:sym typeface="Exo 2"/>
                </a:defRPr>
              </a:lvl2pPr>
              <a:lvl3pPr marR="0" lvl="2" algn="l" rtl="0">
                <a:lnSpc>
                  <a:spcPct val="100000"/>
                </a:lnSpc>
                <a:spcBef>
                  <a:spcPts val="0"/>
                </a:spcBef>
                <a:spcAft>
                  <a:spcPts val="0"/>
                </a:spcAft>
                <a:buClr>
                  <a:schemeClr val="dk1"/>
                </a:buClr>
                <a:buSzPts val="1400"/>
                <a:buFont typeface="Exo 2"/>
                <a:buNone/>
                <a:defRPr sz="1400" b="0" i="0" u="none" strike="noStrike" cap="none">
                  <a:solidFill>
                    <a:schemeClr val="dk1"/>
                  </a:solidFill>
                  <a:latin typeface="Exo 2"/>
                  <a:ea typeface="Exo 2"/>
                  <a:cs typeface="Exo 2"/>
                  <a:sym typeface="Exo 2"/>
                </a:defRPr>
              </a:lvl3pPr>
              <a:lvl4pPr marR="0" lvl="3" algn="l" rtl="0">
                <a:lnSpc>
                  <a:spcPct val="100000"/>
                </a:lnSpc>
                <a:spcBef>
                  <a:spcPts val="0"/>
                </a:spcBef>
                <a:spcAft>
                  <a:spcPts val="0"/>
                </a:spcAft>
                <a:buClr>
                  <a:schemeClr val="dk1"/>
                </a:buClr>
                <a:buSzPts val="1400"/>
                <a:buFont typeface="Exo 2"/>
                <a:buNone/>
                <a:defRPr sz="1400" b="0" i="0" u="none" strike="noStrike" cap="none">
                  <a:solidFill>
                    <a:schemeClr val="dk1"/>
                  </a:solidFill>
                  <a:latin typeface="Exo 2"/>
                  <a:ea typeface="Exo 2"/>
                  <a:cs typeface="Exo 2"/>
                  <a:sym typeface="Exo 2"/>
                </a:defRPr>
              </a:lvl4pPr>
              <a:lvl5pPr marR="0" lvl="4" algn="l" rtl="0">
                <a:lnSpc>
                  <a:spcPct val="100000"/>
                </a:lnSpc>
                <a:spcBef>
                  <a:spcPts val="0"/>
                </a:spcBef>
                <a:spcAft>
                  <a:spcPts val="0"/>
                </a:spcAft>
                <a:buClr>
                  <a:schemeClr val="dk1"/>
                </a:buClr>
                <a:buSzPts val="1400"/>
                <a:buFont typeface="Exo 2"/>
                <a:buNone/>
                <a:defRPr sz="1400" b="0" i="0" u="none" strike="noStrike" cap="none">
                  <a:solidFill>
                    <a:schemeClr val="dk1"/>
                  </a:solidFill>
                  <a:latin typeface="Exo 2"/>
                  <a:ea typeface="Exo 2"/>
                  <a:cs typeface="Exo 2"/>
                  <a:sym typeface="Exo 2"/>
                </a:defRPr>
              </a:lvl5pPr>
              <a:lvl6pPr marR="0" lvl="5" algn="l" rtl="0">
                <a:lnSpc>
                  <a:spcPct val="100000"/>
                </a:lnSpc>
                <a:spcBef>
                  <a:spcPts val="0"/>
                </a:spcBef>
                <a:spcAft>
                  <a:spcPts val="0"/>
                </a:spcAft>
                <a:buClr>
                  <a:schemeClr val="dk1"/>
                </a:buClr>
                <a:buSzPts val="1400"/>
                <a:buFont typeface="Exo 2"/>
                <a:buNone/>
                <a:defRPr sz="1400" b="0" i="0" u="none" strike="noStrike" cap="none">
                  <a:solidFill>
                    <a:schemeClr val="dk1"/>
                  </a:solidFill>
                  <a:latin typeface="Exo 2"/>
                  <a:ea typeface="Exo 2"/>
                  <a:cs typeface="Exo 2"/>
                  <a:sym typeface="Exo 2"/>
                </a:defRPr>
              </a:lvl6pPr>
              <a:lvl7pPr marR="0" lvl="6" algn="l" rtl="0">
                <a:lnSpc>
                  <a:spcPct val="100000"/>
                </a:lnSpc>
                <a:spcBef>
                  <a:spcPts val="0"/>
                </a:spcBef>
                <a:spcAft>
                  <a:spcPts val="0"/>
                </a:spcAft>
                <a:buClr>
                  <a:schemeClr val="dk1"/>
                </a:buClr>
                <a:buSzPts val="1400"/>
                <a:buFont typeface="Exo 2"/>
                <a:buNone/>
                <a:defRPr sz="1400" b="0" i="0" u="none" strike="noStrike" cap="none">
                  <a:solidFill>
                    <a:schemeClr val="dk1"/>
                  </a:solidFill>
                  <a:latin typeface="Exo 2"/>
                  <a:ea typeface="Exo 2"/>
                  <a:cs typeface="Exo 2"/>
                  <a:sym typeface="Exo 2"/>
                </a:defRPr>
              </a:lvl7pPr>
              <a:lvl8pPr marR="0" lvl="7" algn="l" rtl="0">
                <a:lnSpc>
                  <a:spcPct val="100000"/>
                </a:lnSpc>
                <a:spcBef>
                  <a:spcPts val="0"/>
                </a:spcBef>
                <a:spcAft>
                  <a:spcPts val="0"/>
                </a:spcAft>
                <a:buClr>
                  <a:schemeClr val="dk1"/>
                </a:buClr>
                <a:buSzPts val="1400"/>
                <a:buFont typeface="Exo 2"/>
                <a:buNone/>
                <a:defRPr sz="1400" b="0" i="0" u="none" strike="noStrike" cap="none">
                  <a:solidFill>
                    <a:schemeClr val="dk1"/>
                  </a:solidFill>
                  <a:latin typeface="Exo 2"/>
                  <a:ea typeface="Exo 2"/>
                  <a:cs typeface="Exo 2"/>
                  <a:sym typeface="Exo 2"/>
                </a:defRPr>
              </a:lvl8pPr>
              <a:lvl9pPr marR="0" lvl="8" algn="l" rtl="0">
                <a:lnSpc>
                  <a:spcPct val="100000"/>
                </a:lnSpc>
                <a:spcBef>
                  <a:spcPts val="0"/>
                </a:spcBef>
                <a:spcAft>
                  <a:spcPts val="0"/>
                </a:spcAft>
                <a:buClr>
                  <a:schemeClr val="dk1"/>
                </a:buClr>
                <a:buSzPts val="1400"/>
                <a:buFont typeface="Exo 2"/>
                <a:buNone/>
                <a:defRPr sz="1400" b="0" i="0" u="none" strike="noStrike" cap="none">
                  <a:solidFill>
                    <a:schemeClr val="dk1"/>
                  </a:solidFill>
                  <a:latin typeface="Exo 2"/>
                  <a:ea typeface="Exo 2"/>
                  <a:cs typeface="Exo 2"/>
                  <a:sym typeface="Exo 2"/>
                </a:defRPr>
              </a:lvl9pPr>
            </a:lstStyle>
            <a:p>
              <a:pPr lvl="0"/>
              <a:r>
                <a:rPr lang="en-US" dirty="0" err="1">
                  <a:latin typeface="Calibri" panose="020F0502020204030204" pitchFamily="34" charset="0"/>
                  <a:cs typeface="Calibri" panose="020F0502020204030204" pitchFamily="34" charset="0"/>
                </a:rPr>
                <a:t>Các</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loại</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kiểm</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thử</a:t>
              </a:r>
              <a:endParaRPr lang="en-US" dirty="0">
                <a:latin typeface="Calibri" panose="020F0502020204030204" pitchFamily="34" charset="0"/>
                <a:cs typeface="Calibri" panose="020F0502020204030204" pitchFamily="34" charset="0"/>
              </a:endParaRPr>
            </a:p>
          </p:txBody>
        </p:sp>
        <p:sp>
          <p:nvSpPr>
            <p:cNvPr id="121" name="TextBox 120">
              <a:extLst>
                <a:ext uri="{FF2B5EF4-FFF2-40B4-BE49-F238E27FC236}">
                  <a16:creationId xmlns:a16="http://schemas.microsoft.com/office/drawing/2014/main" id="{FD737B48-AA86-45C5-8F79-7D1EB253E11B}"/>
                </a:ext>
              </a:extLst>
            </p:cNvPr>
            <p:cNvSpPr txBox="1"/>
            <p:nvPr/>
          </p:nvSpPr>
          <p:spPr>
            <a:xfrm>
              <a:off x="704675" y="970694"/>
              <a:ext cx="654205" cy="64633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RPr/>
              </a:defPPr>
              <a:lvl1pPr>
                <a:buClr>
                  <a:srgbClr val="434343"/>
                </a:buClr>
                <a:buSzPts val="4800"/>
                <a:buFont typeface="Exo 2"/>
                <a:buNone/>
                <a:defRPr sz="3600" b="1">
                  <a:solidFill>
                    <a:srgbClr val="434343"/>
                  </a:solidFill>
                  <a:latin typeface="Calibri" panose="020F0502020204030204" pitchFamily="34" charset="0"/>
                  <a:ea typeface="Exo 2"/>
                  <a:cs typeface="Calibri" panose="020F0502020204030204" pitchFamily="34" charset="0"/>
                </a:defRPr>
              </a:lvl1pPr>
              <a:lvl2pPr algn="r">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defRPr>
              </a:lvl2pPr>
              <a:lvl3pPr algn="r">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defRPr>
              </a:lvl3pPr>
              <a:lvl4pPr algn="r">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defRPr>
              </a:lvl4pPr>
              <a:lvl5pPr algn="r">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defRPr>
              </a:lvl5pPr>
              <a:lvl6pPr algn="r">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defRPr>
              </a:lvl6pPr>
              <a:lvl7pPr algn="r">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defRPr>
              </a:lvl7pPr>
              <a:lvl8pPr algn="r">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defRPr>
              </a:lvl8pPr>
              <a:lvl9pPr algn="r">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defRPr>
              </a:lvl9pPr>
            </a:lstStyle>
            <a:p>
              <a:r>
                <a:rPr lang="en-US" dirty="0">
                  <a:solidFill>
                    <a:schemeClr val="accent5">
                      <a:lumMod val="50000"/>
                    </a:schemeClr>
                  </a:solidFill>
                </a:rPr>
                <a:t>02</a:t>
              </a:r>
            </a:p>
          </p:txBody>
        </p:sp>
        <p:cxnSp>
          <p:nvCxnSpPr>
            <p:cNvPr id="122" name="Google Shape;194;p36">
              <a:extLst>
                <a:ext uri="{FF2B5EF4-FFF2-40B4-BE49-F238E27FC236}">
                  <a16:creationId xmlns:a16="http://schemas.microsoft.com/office/drawing/2014/main" id="{E6EE9E08-E059-44AD-B69C-F8B51D49A244}"/>
                </a:ext>
              </a:extLst>
            </p:cNvPr>
            <p:cNvCxnSpPr>
              <a:cxnSpLocks/>
            </p:cNvCxnSpPr>
            <p:nvPr/>
          </p:nvCxnSpPr>
          <p:spPr>
            <a:xfrm>
              <a:off x="1375317" y="1073329"/>
              <a:ext cx="0" cy="543696"/>
            </a:xfrm>
            <a:prstGeom prst="straightConnector1">
              <a:avLst/>
            </a:prstGeom>
            <a:noFill/>
            <a:ln w="9525" cap="sq" cmpd="sng">
              <a:solidFill>
                <a:srgbClr val="434343"/>
              </a:solidFill>
              <a:prstDash val="solid"/>
              <a:round/>
              <a:headEnd type="none" w="med" len="med"/>
              <a:tailEnd type="none" w="med" len="med"/>
            </a:ln>
          </p:spPr>
        </p:cxnSp>
      </p:grpSp>
      <p:grpSp>
        <p:nvGrpSpPr>
          <p:cNvPr id="15" name="Group 14"/>
          <p:cNvGrpSpPr/>
          <p:nvPr/>
        </p:nvGrpSpPr>
        <p:grpSpPr>
          <a:xfrm>
            <a:off x="7875773" y="11057"/>
            <a:ext cx="1196781" cy="615297"/>
            <a:chOff x="7875773" y="11057"/>
            <a:chExt cx="1196781" cy="615297"/>
          </a:xfrm>
        </p:grpSpPr>
        <p:sp>
          <p:nvSpPr>
            <p:cNvPr id="16" name="Rectangle 15"/>
            <p:cNvSpPr/>
            <p:nvPr/>
          </p:nvSpPr>
          <p:spPr>
            <a:xfrm>
              <a:off x="7875773" y="11057"/>
              <a:ext cx="1196781" cy="615297"/>
            </a:xfrm>
            <a:prstGeom prst="rect">
              <a:avLst/>
            </a:prstGeom>
            <a:solidFill>
              <a:srgbClr val="FBFBFB"/>
            </a:solidFill>
            <a:ln>
              <a:solidFill>
                <a:srgbClr val="FAFA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74352" y="153826"/>
              <a:ext cx="817101" cy="332250"/>
            </a:xfrm>
            <a:prstGeom prst="rect">
              <a:avLst/>
            </a:prstGeom>
          </p:spPr>
        </p:pic>
      </p:grpSp>
      <p:grpSp>
        <p:nvGrpSpPr>
          <p:cNvPr id="18" name="Group 17">
            <a:extLst>
              <a:ext uri="{FF2B5EF4-FFF2-40B4-BE49-F238E27FC236}">
                <a16:creationId xmlns:a16="http://schemas.microsoft.com/office/drawing/2014/main" id="{D53478CF-2E58-414E-865E-2B53BA72742B}"/>
              </a:ext>
            </a:extLst>
          </p:cNvPr>
          <p:cNvGrpSpPr/>
          <p:nvPr/>
        </p:nvGrpSpPr>
        <p:grpSpPr>
          <a:xfrm>
            <a:off x="5494554" y="2771511"/>
            <a:ext cx="3174956" cy="660822"/>
            <a:chOff x="704675" y="970694"/>
            <a:chExt cx="3174956" cy="660822"/>
          </a:xfrm>
        </p:grpSpPr>
        <p:sp>
          <p:nvSpPr>
            <p:cNvPr id="19" name="Google Shape;178;p35">
              <a:extLst>
                <a:ext uri="{FF2B5EF4-FFF2-40B4-BE49-F238E27FC236}">
                  <a16:creationId xmlns:a16="http://schemas.microsoft.com/office/drawing/2014/main" id="{92B3F10C-7ECD-4074-A6D5-CCD3DA3061AA}"/>
                </a:ext>
              </a:extLst>
            </p:cNvPr>
            <p:cNvSpPr txBox="1">
              <a:spLocks/>
            </p:cNvSpPr>
            <p:nvPr/>
          </p:nvSpPr>
          <p:spPr>
            <a:xfrm>
              <a:off x="1391754" y="1053716"/>
              <a:ext cx="2487877" cy="577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434343"/>
                </a:buClr>
                <a:buSzPts val="1400"/>
                <a:buFont typeface="Exo 2"/>
                <a:buNone/>
                <a:defRPr sz="1400" b="1" i="0" u="none" strike="noStrike" cap="none">
                  <a:solidFill>
                    <a:srgbClr val="434343"/>
                  </a:solidFill>
                  <a:latin typeface="Exo 2"/>
                  <a:ea typeface="Exo 2"/>
                  <a:cs typeface="Exo 2"/>
                  <a:sym typeface="Exo 2"/>
                </a:defRPr>
              </a:lvl1pPr>
              <a:lvl2pPr marR="0" lvl="1" algn="l" rtl="0">
                <a:lnSpc>
                  <a:spcPct val="100000"/>
                </a:lnSpc>
                <a:spcBef>
                  <a:spcPts val="0"/>
                </a:spcBef>
                <a:spcAft>
                  <a:spcPts val="0"/>
                </a:spcAft>
                <a:buClr>
                  <a:schemeClr val="dk1"/>
                </a:buClr>
                <a:buSzPts val="1400"/>
                <a:buFont typeface="Exo 2"/>
                <a:buNone/>
                <a:defRPr sz="1400" b="0" i="0" u="none" strike="noStrike" cap="none">
                  <a:solidFill>
                    <a:schemeClr val="dk1"/>
                  </a:solidFill>
                  <a:latin typeface="Exo 2"/>
                  <a:ea typeface="Exo 2"/>
                  <a:cs typeface="Exo 2"/>
                  <a:sym typeface="Exo 2"/>
                </a:defRPr>
              </a:lvl2pPr>
              <a:lvl3pPr marR="0" lvl="2" algn="l" rtl="0">
                <a:lnSpc>
                  <a:spcPct val="100000"/>
                </a:lnSpc>
                <a:spcBef>
                  <a:spcPts val="0"/>
                </a:spcBef>
                <a:spcAft>
                  <a:spcPts val="0"/>
                </a:spcAft>
                <a:buClr>
                  <a:schemeClr val="dk1"/>
                </a:buClr>
                <a:buSzPts val="1400"/>
                <a:buFont typeface="Exo 2"/>
                <a:buNone/>
                <a:defRPr sz="1400" b="0" i="0" u="none" strike="noStrike" cap="none">
                  <a:solidFill>
                    <a:schemeClr val="dk1"/>
                  </a:solidFill>
                  <a:latin typeface="Exo 2"/>
                  <a:ea typeface="Exo 2"/>
                  <a:cs typeface="Exo 2"/>
                  <a:sym typeface="Exo 2"/>
                </a:defRPr>
              </a:lvl3pPr>
              <a:lvl4pPr marR="0" lvl="3" algn="l" rtl="0">
                <a:lnSpc>
                  <a:spcPct val="100000"/>
                </a:lnSpc>
                <a:spcBef>
                  <a:spcPts val="0"/>
                </a:spcBef>
                <a:spcAft>
                  <a:spcPts val="0"/>
                </a:spcAft>
                <a:buClr>
                  <a:schemeClr val="dk1"/>
                </a:buClr>
                <a:buSzPts val="1400"/>
                <a:buFont typeface="Exo 2"/>
                <a:buNone/>
                <a:defRPr sz="1400" b="0" i="0" u="none" strike="noStrike" cap="none">
                  <a:solidFill>
                    <a:schemeClr val="dk1"/>
                  </a:solidFill>
                  <a:latin typeface="Exo 2"/>
                  <a:ea typeface="Exo 2"/>
                  <a:cs typeface="Exo 2"/>
                  <a:sym typeface="Exo 2"/>
                </a:defRPr>
              </a:lvl4pPr>
              <a:lvl5pPr marR="0" lvl="4" algn="l" rtl="0">
                <a:lnSpc>
                  <a:spcPct val="100000"/>
                </a:lnSpc>
                <a:spcBef>
                  <a:spcPts val="0"/>
                </a:spcBef>
                <a:spcAft>
                  <a:spcPts val="0"/>
                </a:spcAft>
                <a:buClr>
                  <a:schemeClr val="dk1"/>
                </a:buClr>
                <a:buSzPts val="1400"/>
                <a:buFont typeface="Exo 2"/>
                <a:buNone/>
                <a:defRPr sz="1400" b="0" i="0" u="none" strike="noStrike" cap="none">
                  <a:solidFill>
                    <a:schemeClr val="dk1"/>
                  </a:solidFill>
                  <a:latin typeface="Exo 2"/>
                  <a:ea typeface="Exo 2"/>
                  <a:cs typeface="Exo 2"/>
                  <a:sym typeface="Exo 2"/>
                </a:defRPr>
              </a:lvl5pPr>
              <a:lvl6pPr marR="0" lvl="5" algn="l" rtl="0">
                <a:lnSpc>
                  <a:spcPct val="100000"/>
                </a:lnSpc>
                <a:spcBef>
                  <a:spcPts val="0"/>
                </a:spcBef>
                <a:spcAft>
                  <a:spcPts val="0"/>
                </a:spcAft>
                <a:buClr>
                  <a:schemeClr val="dk1"/>
                </a:buClr>
                <a:buSzPts val="1400"/>
                <a:buFont typeface="Exo 2"/>
                <a:buNone/>
                <a:defRPr sz="1400" b="0" i="0" u="none" strike="noStrike" cap="none">
                  <a:solidFill>
                    <a:schemeClr val="dk1"/>
                  </a:solidFill>
                  <a:latin typeface="Exo 2"/>
                  <a:ea typeface="Exo 2"/>
                  <a:cs typeface="Exo 2"/>
                  <a:sym typeface="Exo 2"/>
                </a:defRPr>
              </a:lvl6pPr>
              <a:lvl7pPr marR="0" lvl="6" algn="l" rtl="0">
                <a:lnSpc>
                  <a:spcPct val="100000"/>
                </a:lnSpc>
                <a:spcBef>
                  <a:spcPts val="0"/>
                </a:spcBef>
                <a:spcAft>
                  <a:spcPts val="0"/>
                </a:spcAft>
                <a:buClr>
                  <a:schemeClr val="dk1"/>
                </a:buClr>
                <a:buSzPts val="1400"/>
                <a:buFont typeface="Exo 2"/>
                <a:buNone/>
                <a:defRPr sz="1400" b="0" i="0" u="none" strike="noStrike" cap="none">
                  <a:solidFill>
                    <a:schemeClr val="dk1"/>
                  </a:solidFill>
                  <a:latin typeface="Exo 2"/>
                  <a:ea typeface="Exo 2"/>
                  <a:cs typeface="Exo 2"/>
                  <a:sym typeface="Exo 2"/>
                </a:defRPr>
              </a:lvl7pPr>
              <a:lvl8pPr marR="0" lvl="7" algn="l" rtl="0">
                <a:lnSpc>
                  <a:spcPct val="100000"/>
                </a:lnSpc>
                <a:spcBef>
                  <a:spcPts val="0"/>
                </a:spcBef>
                <a:spcAft>
                  <a:spcPts val="0"/>
                </a:spcAft>
                <a:buClr>
                  <a:schemeClr val="dk1"/>
                </a:buClr>
                <a:buSzPts val="1400"/>
                <a:buFont typeface="Exo 2"/>
                <a:buNone/>
                <a:defRPr sz="1400" b="0" i="0" u="none" strike="noStrike" cap="none">
                  <a:solidFill>
                    <a:schemeClr val="dk1"/>
                  </a:solidFill>
                  <a:latin typeface="Exo 2"/>
                  <a:ea typeface="Exo 2"/>
                  <a:cs typeface="Exo 2"/>
                  <a:sym typeface="Exo 2"/>
                </a:defRPr>
              </a:lvl8pPr>
              <a:lvl9pPr marR="0" lvl="8" algn="l" rtl="0">
                <a:lnSpc>
                  <a:spcPct val="100000"/>
                </a:lnSpc>
                <a:spcBef>
                  <a:spcPts val="0"/>
                </a:spcBef>
                <a:spcAft>
                  <a:spcPts val="0"/>
                </a:spcAft>
                <a:buClr>
                  <a:schemeClr val="dk1"/>
                </a:buClr>
                <a:buSzPts val="1400"/>
                <a:buFont typeface="Exo 2"/>
                <a:buNone/>
                <a:defRPr sz="1400" b="0" i="0" u="none" strike="noStrike" cap="none">
                  <a:solidFill>
                    <a:schemeClr val="dk1"/>
                  </a:solidFill>
                  <a:latin typeface="Exo 2"/>
                  <a:ea typeface="Exo 2"/>
                  <a:cs typeface="Exo 2"/>
                  <a:sym typeface="Exo 2"/>
                </a:defRPr>
              </a:lvl9pPr>
            </a:lstStyle>
            <a:p>
              <a:pPr lvl="0"/>
              <a:r>
                <a:rPr lang="en-US" dirty="0" err="1">
                  <a:latin typeface="Calibri" panose="020F0502020204030204" pitchFamily="34" charset="0"/>
                  <a:cs typeface="Calibri" panose="020F0502020204030204" pitchFamily="34" charset="0"/>
                </a:rPr>
                <a:t>Các</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thành</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phần</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của</a:t>
              </a:r>
              <a:r>
                <a:rPr lang="en-US" dirty="0">
                  <a:latin typeface="Calibri" panose="020F0502020204030204" pitchFamily="34" charset="0"/>
                  <a:cs typeface="Calibri" panose="020F0502020204030204" pitchFamily="34" charset="0"/>
                </a:rPr>
                <a:t> IDE</a:t>
              </a:r>
            </a:p>
          </p:txBody>
        </p:sp>
        <p:sp>
          <p:nvSpPr>
            <p:cNvPr id="20" name="TextBox 19">
              <a:extLst>
                <a:ext uri="{FF2B5EF4-FFF2-40B4-BE49-F238E27FC236}">
                  <a16:creationId xmlns:a16="http://schemas.microsoft.com/office/drawing/2014/main" id="{9CD53380-3BE1-427E-B474-BF8AAA5122D7}"/>
                </a:ext>
              </a:extLst>
            </p:cNvPr>
            <p:cNvSpPr txBox="1"/>
            <p:nvPr/>
          </p:nvSpPr>
          <p:spPr>
            <a:xfrm>
              <a:off x="704675" y="970694"/>
              <a:ext cx="654205" cy="64633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RPr/>
              </a:defPPr>
              <a:lvl1pPr>
                <a:buClr>
                  <a:srgbClr val="434343"/>
                </a:buClr>
                <a:buSzPts val="4800"/>
                <a:buFont typeface="Exo 2"/>
                <a:buNone/>
                <a:defRPr sz="3600" b="1">
                  <a:solidFill>
                    <a:srgbClr val="434343"/>
                  </a:solidFill>
                  <a:latin typeface="Calibri" panose="020F0502020204030204" pitchFamily="34" charset="0"/>
                  <a:ea typeface="Exo 2"/>
                  <a:cs typeface="Calibri" panose="020F0502020204030204" pitchFamily="34" charset="0"/>
                </a:defRPr>
              </a:lvl1pPr>
              <a:lvl2pPr algn="r">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defRPr>
              </a:lvl2pPr>
              <a:lvl3pPr algn="r">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defRPr>
              </a:lvl3pPr>
              <a:lvl4pPr algn="r">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defRPr>
              </a:lvl4pPr>
              <a:lvl5pPr algn="r">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defRPr>
              </a:lvl5pPr>
              <a:lvl6pPr algn="r">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defRPr>
              </a:lvl6pPr>
              <a:lvl7pPr algn="r">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defRPr>
              </a:lvl7pPr>
              <a:lvl8pPr algn="r">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defRPr>
              </a:lvl8pPr>
              <a:lvl9pPr algn="r">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defRPr>
              </a:lvl9pPr>
            </a:lstStyle>
            <a:p>
              <a:r>
                <a:rPr lang="en-US" dirty="0" smtClean="0">
                  <a:solidFill>
                    <a:schemeClr val="accent5">
                      <a:lumMod val="50000"/>
                    </a:schemeClr>
                  </a:solidFill>
                </a:rPr>
                <a:t>04</a:t>
              </a:r>
              <a:endParaRPr lang="en-US" dirty="0">
                <a:solidFill>
                  <a:schemeClr val="accent5">
                    <a:lumMod val="50000"/>
                  </a:schemeClr>
                </a:solidFill>
              </a:endParaRPr>
            </a:p>
          </p:txBody>
        </p:sp>
        <p:cxnSp>
          <p:nvCxnSpPr>
            <p:cNvPr id="21" name="Google Shape;194;p36">
              <a:extLst>
                <a:ext uri="{FF2B5EF4-FFF2-40B4-BE49-F238E27FC236}">
                  <a16:creationId xmlns:a16="http://schemas.microsoft.com/office/drawing/2014/main" id="{7BC73535-41EC-4272-8BA2-0B086CB4D469}"/>
                </a:ext>
              </a:extLst>
            </p:cNvPr>
            <p:cNvCxnSpPr>
              <a:cxnSpLocks/>
            </p:cNvCxnSpPr>
            <p:nvPr/>
          </p:nvCxnSpPr>
          <p:spPr>
            <a:xfrm>
              <a:off x="1375317" y="1073329"/>
              <a:ext cx="0" cy="543696"/>
            </a:xfrm>
            <a:prstGeom prst="straightConnector1">
              <a:avLst/>
            </a:prstGeom>
            <a:noFill/>
            <a:ln w="9525" cap="sq" cmpd="sng">
              <a:solidFill>
                <a:srgbClr val="434343"/>
              </a:solidFill>
              <a:prstDash val="solid"/>
              <a:round/>
              <a:headEnd type="none" w="med" len="med"/>
              <a:tailEnd type="none" w="med" len="med"/>
            </a:ln>
          </p:spPr>
        </p:cxnSp>
      </p:grpSp>
      <p:grpSp>
        <p:nvGrpSpPr>
          <p:cNvPr id="22" name="Group 21">
            <a:extLst>
              <a:ext uri="{FF2B5EF4-FFF2-40B4-BE49-F238E27FC236}">
                <a16:creationId xmlns:a16="http://schemas.microsoft.com/office/drawing/2014/main" id="{D53478CF-2E58-414E-865E-2B53BA72742B}"/>
              </a:ext>
            </a:extLst>
          </p:cNvPr>
          <p:cNvGrpSpPr/>
          <p:nvPr/>
        </p:nvGrpSpPr>
        <p:grpSpPr>
          <a:xfrm>
            <a:off x="2973803" y="3908163"/>
            <a:ext cx="3174956" cy="660822"/>
            <a:chOff x="704675" y="970694"/>
            <a:chExt cx="3174956" cy="660822"/>
          </a:xfrm>
        </p:grpSpPr>
        <p:sp>
          <p:nvSpPr>
            <p:cNvPr id="23" name="Google Shape;178;p35">
              <a:extLst>
                <a:ext uri="{FF2B5EF4-FFF2-40B4-BE49-F238E27FC236}">
                  <a16:creationId xmlns:a16="http://schemas.microsoft.com/office/drawing/2014/main" id="{92B3F10C-7ECD-4074-A6D5-CCD3DA3061AA}"/>
                </a:ext>
              </a:extLst>
            </p:cNvPr>
            <p:cNvSpPr txBox="1">
              <a:spLocks/>
            </p:cNvSpPr>
            <p:nvPr/>
          </p:nvSpPr>
          <p:spPr>
            <a:xfrm>
              <a:off x="1391754" y="1053716"/>
              <a:ext cx="2487877" cy="577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434343"/>
                </a:buClr>
                <a:buSzPts val="1400"/>
                <a:buFont typeface="Exo 2"/>
                <a:buNone/>
                <a:defRPr sz="1400" b="1" i="0" u="none" strike="noStrike" cap="none">
                  <a:solidFill>
                    <a:srgbClr val="434343"/>
                  </a:solidFill>
                  <a:latin typeface="Exo 2"/>
                  <a:ea typeface="Exo 2"/>
                  <a:cs typeface="Exo 2"/>
                  <a:sym typeface="Exo 2"/>
                </a:defRPr>
              </a:lvl1pPr>
              <a:lvl2pPr marR="0" lvl="1" algn="l" rtl="0">
                <a:lnSpc>
                  <a:spcPct val="100000"/>
                </a:lnSpc>
                <a:spcBef>
                  <a:spcPts val="0"/>
                </a:spcBef>
                <a:spcAft>
                  <a:spcPts val="0"/>
                </a:spcAft>
                <a:buClr>
                  <a:schemeClr val="dk1"/>
                </a:buClr>
                <a:buSzPts val="1400"/>
                <a:buFont typeface="Exo 2"/>
                <a:buNone/>
                <a:defRPr sz="1400" b="0" i="0" u="none" strike="noStrike" cap="none">
                  <a:solidFill>
                    <a:schemeClr val="dk1"/>
                  </a:solidFill>
                  <a:latin typeface="Exo 2"/>
                  <a:ea typeface="Exo 2"/>
                  <a:cs typeface="Exo 2"/>
                  <a:sym typeface="Exo 2"/>
                </a:defRPr>
              </a:lvl2pPr>
              <a:lvl3pPr marR="0" lvl="2" algn="l" rtl="0">
                <a:lnSpc>
                  <a:spcPct val="100000"/>
                </a:lnSpc>
                <a:spcBef>
                  <a:spcPts val="0"/>
                </a:spcBef>
                <a:spcAft>
                  <a:spcPts val="0"/>
                </a:spcAft>
                <a:buClr>
                  <a:schemeClr val="dk1"/>
                </a:buClr>
                <a:buSzPts val="1400"/>
                <a:buFont typeface="Exo 2"/>
                <a:buNone/>
                <a:defRPr sz="1400" b="0" i="0" u="none" strike="noStrike" cap="none">
                  <a:solidFill>
                    <a:schemeClr val="dk1"/>
                  </a:solidFill>
                  <a:latin typeface="Exo 2"/>
                  <a:ea typeface="Exo 2"/>
                  <a:cs typeface="Exo 2"/>
                  <a:sym typeface="Exo 2"/>
                </a:defRPr>
              </a:lvl3pPr>
              <a:lvl4pPr marR="0" lvl="3" algn="l" rtl="0">
                <a:lnSpc>
                  <a:spcPct val="100000"/>
                </a:lnSpc>
                <a:spcBef>
                  <a:spcPts val="0"/>
                </a:spcBef>
                <a:spcAft>
                  <a:spcPts val="0"/>
                </a:spcAft>
                <a:buClr>
                  <a:schemeClr val="dk1"/>
                </a:buClr>
                <a:buSzPts val="1400"/>
                <a:buFont typeface="Exo 2"/>
                <a:buNone/>
                <a:defRPr sz="1400" b="0" i="0" u="none" strike="noStrike" cap="none">
                  <a:solidFill>
                    <a:schemeClr val="dk1"/>
                  </a:solidFill>
                  <a:latin typeface="Exo 2"/>
                  <a:ea typeface="Exo 2"/>
                  <a:cs typeface="Exo 2"/>
                  <a:sym typeface="Exo 2"/>
                </a:defRPr>
              </a:lvl4pPr>
              <a:lvl5pPr marR="0" lvl="4" algn="l" rtl="0">
                <a:lnSpc>
                  <a:spcPct val="100000"/>
                </a:lnSpc>
                <a:spcBef>
                  <a:spcPts val="0"/>
                </a:spcBef>
                <a:spcAft>
                  <a:spcPts val="0"/>
                </a:spcAft>
                <a:buClr>
                  <a:schemeClr val="dk1"/>
                </a:buClr>
                <a:buSzPts val="1400"/>
                <a:buFont typeface="Exo 2"/>
                <a:buNone/>
                <a:defRPr sz="1400" b="0" i="0" u="none" strike="noStrike" cap="none">
                  <a:solidFill>
                    <a:schemeClr val="dk1"/>
                  </a:solidFill>
                  <a:latin typeface="Exo 2"/>
                  <a:ea typeface="Exo 2"/>
                  <a:cs typeface="Exo 2"/>
                  <a:sym typeface="Exo 2"/>
                </a:defRPr>
              </a:lvl5pPr>
              <a:lvl6pPr marR="0" lvl="5" algn="l" rtl="0">
                <a:lnSpc>
                  <a:spcPct val="100000"/>
                </a:lnSpc>
                <a:spcBef>
                  <a:spcPts val="0"/>
                </a:spcBef>
                <a:spcAft>
                  <a:spcPts val="0"/>
                </a:spcAft>
                <a:buClr>
                  <a:schemeClr val="dk1"/>
                </a:buClr>
                <a:buSzPts val="1400"/>
                <a:buFont typeface="Exo 2"/>
                <a:buNone/>
                <a:defRPr sz="1400" b="0" i="0" u="none" strike="noStrike" cap="none">
                  <a:solidFill>
                    <a:schemeClr val="dk1"/>
                  </a:solidFill>
                  <a:latin typeface="Exo 2"/>
                  <a:ea typeface="Exo 2"/>
                  <a:cs typeface="Exo 2"/>
                  <a:sym typeface="Exo 2"/>
                </a:defRPr>
              </a:lvl6pPr>
              <a:lvl7pPr marR="0" lvl="6" algn="l" rtl="0">
                <a:lnSpc>
                  <a:spcPct val="100000"/>
                </a:lnSpc>
                <a:spcBef>
                  <a:spcPts val="0"/>
                </a:spcBef>
                <a:spcAft>
                  <a:spcPts val="0"/>
                </a:spcAft>
                <a:buClr>
                  <a:schemeClr val="dk1"/>
                </a:buClr>
                <a:buSzPts val="1400"/>
                <a:buFont typeface="Exo 2"/>
                <a:buNone/>
                <a:defRPr sz="1400" b="0" i="0" u="none" strike="noStrike" cap="none">
                  <a:solidFill>
                    <a:schemeClr val="dk1"/>
                  </a:solidFill>
                  <a:latin typeface="Exo 2"/>
                  <a:ea typeface="Exo 2"/>
                  <a:cs typeface="Exo 2"/>
                  <a:sym typeface="Exo 2"/>
                </a:defRPr>
              </a:lvl7pPr>
              <a:lvl8pPr marR="0" lvl="7" algn="l" rtl="0">
                <a:lnSpc>
                  <a:spcPct val="100000"/>
                </a:lnSpc>
                <a:spcBef>
                  <a:spcPts val="0"/>
                </a:spcBef>
                <a:spcAft>
                  <a:spcPts val="0"/>
                </a:spcAft>
                <a:buClr>
                  <a:schemeClr val="dk1"/>
                </a:buClr>
                <a:buSzPts val="1400"/>
                <a:buFont typeface="Exo 2"/>
                <a:buNone/>
                <a:defRPr sz="1400" b="0" i="0" u="none" strike="noStrike" cap="none">
                  <a:solidFill>
                    <a:schemeClr val="dk1"/>
                  </a:solidFill>
                  <a:latin typeface="Exo 2"/>
                  <a:ea typeface="Exo 2"/>
                  <a:cs typeface="Exo 2"/>
                  <a:sym typeface="Exo 2"/>
                </a:defRPr>
              </a:lvl8pPr>
              <a:lvl9pPr marR="0" lvl="8" algn="l" rtl="0">
                <a:lnSpc>
                  <a:spcPct val="100000"/>
                </a:lnSpc>
                <a:spcBef>
                  <a:spcPts val="0"/>
                </a:spcBef>
                <a:spcAft>
                  <a:spcPts val="0"/>
                </a:spcAft>
                <a:buClr>
                  <a:schemeClr val="dk1"/>
                </a:buClr>
                <a:buSzPts val="1400"/>
                <a:buFont typeface="Exo 2"/>
                <a:buNone/>
                <a:defRPr sz="1400" b="0" i="0" u="none" strike="noStrike" cap="none">
                  <a:solidFill>
                    <a:schemeClr val="dk1"/>
                  </a:solidFill>
                  <a:latin typeface="Exo 2"/>
                  <a:ea typeface="Exo 2"/>
                  <a:cs typeface="Exo 2"/>
                  <a:sym typeface="Exo 2"/>
                </a:defRPr>
              </a:lvl9pPr>
            </a:lstStyle>
            <a:p>
              <a:pPr lvl="0"/>
              <a:r>
                <a:rPr lang="en-US" dirty="0" err="1">
                  <a:latin typeface="Calibri" panose="020F0502020204030204" pitchFamily="34" charset="0"/>
                  <a:cs typeface="Calibri" panose="020F0502020204030204" pitchFamily="34" charset="0"/>
                </a:rPr>
                <a:t>Hướng</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dẫn</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tạo</a:t>
              </a:r>
              <a:r>
                <a:rPr lang="en-US" dirty="0">
                  <a:latin typeface="Calibri" panose="020F0502020204030204" pitchFamily="34" charset="0"/>
                  <a:cs typeface="Calibri" panose="020F0502020204030204" pitchFamily="34" charset="0"/>
                </a:rPr>
                <a:t> project </a:t>
              </a:r>
              <a:r>
                <a:rPr lang="en-US" dirty="0" err="1">
                  <a:latin typeface="Calibri" panose="020F0502020204030204" pitchFamily="34" charset="0"/>
                  <a:cs typeface="Calibri" panose="020F0502020204030204" pitchFamily="34" charset="0"/>
                </a:rPr>
                <a:t>và</a:t>
              </a:r>
              <a:r>
                <a:rPr lang="en-US" dirty="0">
                  <a:latin typeface="Calibri" panose="020F0502020204030204" pitchFamily="34" charset="0"/>
                  <a:cs typeface="Calibri" panose="020F0502020204030204" pitchFamily="34" charset="0"/>
                </a:rPr>
                <a:t> record test case </a:t>
              </a:r>
              <a:r>
                <a:rPr lang="en-US" dirty="0" err="1">
                  <a:latin typeface="Calibri" panose="020F0502020204030204" pitchFamily="34" charset="0"/>
                  <a:cs typeface="Calibri" panose="020F0502020204030204" pitchFamily="34" charset="0"/>
                </a:rPr>
                <a:t>trong</a:t>
              </a:r>
              <a:r>
                <a:rPr lang="en-US" dirty="0">
                  <a:latin typeface="Calibri" panose="020F0502020204030204" pitchFamily="34" charset="0"/>
                  <a:cs typeface="Calibri" panose="020F0502020204030204" pitchFamily="34" charset="0"/>
                </a:rPr>
                <a:t> IDE</a:t>
              </a:r>
            </a:p>
          </p:txBody>
        </p:sp>
        <p:sp>
          <p:nvSpPr>
            <p:cNvPr id="24" name="TextBox 23">
              <a:extLst>
                <a:ext uri="{FF2B5EF4-FFF2-40B4-BE49-F238E27FC236}">
                  <a16:creationId xmlns:a16="http://schemas.microsoft.com/office/drawing/2014/main" id="{9CD53380-3BE1-427E-B474-BF8AAA5122D7}"/>
                </a:ext>
              </a:extLst>
            </p:cNvPr>
            <p:cNvSpPr txBox="1"/>
            <p:nvPr/>
          </p:nvSpPr>
          <p:spPr>
            <a:xfrm>
              <a:off x="704675" y="970694"/>
              <a:ext cx="654205" cy="64633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RPr/>
              </a:defPPr>
              <a:lvl1pPr>
                <a:buClr>
                  <a:srgbClr val="434343"/>
                </a:buClr>
                <a:buSzPts val="4800"/>
                <a:buFont typeface="Exo 2"/>
                <a:buNone/>
                <a:defRPr sz="3600" b="1">
                  <a:solidFill>
                    <a:srgbClr val="434343"/>
                  </a:solidFill>
                  <a:latin typeface="Calibri" panose="020F0502020204030204" pitchFamily="34" charset="0"/>
                  <a:ea typeface="Exo 2"/>
                  <a:cs typeface="Calibri" panose="020F0502020204030204" pitchFamily="34" charset="0"/>
                </a:defRPr>
              </a:lvl1pPr>
              <a:lvl2pPr algn="r">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defRPr>
              </a:lvl2pPr>
              <a:lvl3pPr algn="r">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defRPr>
              </a:lvl3pPr>
              <a:lvl4pPr algn="r">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defRPr>
              </a:lvl4pPr>
              <a:lvl5pPr algn="r">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defRPr>
              </a:lvl5pPr>
              <a:lvl6pPr algn="r">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defRPr>
              </a:lvl6pPr>
              <a:lvl7pPr algn="r">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defRPr>
              </a:lvl7pPr>
              <a:lvl8pPr algn="r">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defRPr>
              </a:lvl8pPr>
              <a:lvl9pPr algn="r">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defRPr>
              </a:lvl9pPr>
            </a:lstStyle>
            <a:p>
              <a:r>
                <a:rPr lang="en-US" dirty="0" smtClean="0">
                  <a:solidFill>
                    <a:schemeClr val="accent5">
                      <a:lumMod val="50000"/>
                    </a:schemeClr>
                  </a:solidFill>
                </a:rPr>
                <a:t>05</a:t>
              </a:r>
              <a:endParaRPr lang="en-US" dirty="0">
                <a:solidFill>
                  <a:schemeClr val="accent5">
                    <a:lumMod val="50000"/>
                  </a:schemeClr>
                </a:solidFill>
              </a:endParaRPr>
            </a:p>
          </p:txBody>
        </p:sp>
        <p:cxnSp>
          <p:nvCxnSpPr>
            <p:cNvPr id="25" name="Google Shape;194;p36">
              <a:extLst>
                <a:ext uri="{FF2B5EF4-FFF2-40B4-BE49-F238E27FC236}">
                  <a16:creationId xmlns:a16="http://schemas.microsoft.com/office/drawing/2014/main" id="{7BC73535-41EC-4272-8BA2-0B086CB4D469}"/>
                </a:ext>
              </a:extLst>
            </p:cNvPr>
            <p:cNvCxnSpPr>
              <a:cxnSpLocks/>
            </p:cNvCxnSpPr>
            <p:nvPr/>
          </p:nvCxnSpPr>
          <p:spPr>
            <a:xfrm>
              <a:off x="1375317" y="1073329"/>
              <a:ext cx="0" cy="543696"/>
            </a:xfrm>
            <a:prstGeom prst="straightConnector1">
              <a:avLst/>
            </a:prstGeom>
            <a:noFill/>
            <a:ln w="9525" cap="sq" cmpd="sng">
              <a:solidFill>
                <a:srgbClr val="434343"/>
              </a:solidFill>
              <a:prstDash val="solid"/>
              <a:round/>
              <a:headEnd type="none" w="med" len="med"/>
              <a:tailEnd type="none" w="med" len="med"/>
            </a:ln>
          </p:spPr>
        </p:cxnSp>
      </p:grpSp>
    </p:spTree>
    <p:extLst>
      <p:ext uri="{BB962C8B-B14F-4D97-AF65-F5344CB8AC3E}">
        <p14:creationId xmlns:p14="http://schemas.microsoft.com/office/powerpoint/2010/main" val="5393700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grpSp>
        <p:nvGrpSpPr>
          <p:cNvPr id="4" name="Group 3">
            <a:extLst>
              <a:ext uri="{FF2B5EF4-FFF2-40B4-BE49-F238E27FC236}">
                <a16:creationId xmlns:a16="http://schemas.microsoft.com/office/drawing/2014/main" id="{12CABD01-81F0-4FA8-9D38-9B9C9362CFB6}"/>
              </a:ext>
            </a:extLst>
          </p:cNvPr>
          <p:cNvGrpSpPr/>
          <p:nvPr/>
        </p:nvGrpSpPr>
        <p:grpSpPr>
          <a:xfrm>
            <a:off x="576263" y="817788"/>
            <a:ext cx="6582526" cy="307777"/>
            <a:chOff x="797766" y="977087"/>
            <a:chExt cx="6582526" cy="307777"/>
          </a:xfrm>
        </p:grpSpPr>
        <p:grpSp>
          <p:nvGrpSpPr>
            <p:cNvPr id="8" name="Group 7">
              <a:extLst>
                <a:ext uri="{FF2B5EF4-FFF2-40B4-BE49-F238E27FC236}">
                  <a16:creationId xmlns:a16="http://schemas.microsoft.com/office/drawing/2014/main" id="{006384C3-4D35-44C0-8362-161814C577E8}"/>
                </a:ext>
              </a:extLst>
            </p:cNvPr>
            <p:cNvGrpSpPr/>
            <p:nvPr/>
          </p:nvGrpSpPr>
          <p:grpSpPr>
            <a:xfrm>
              <a:off x="797766" y="1029766"/>
              <a:ext cx="234240" cy="233196"/>
              <a:chOff x="1525828" y="1130295"/>
              <a:chExt cx="234240" cy="233196"/>
            </a:xfrm>
          </p:grpSpPr>
          <p:sp>
            <p:nvSpPr>
              <p:cNvPr id="9" name="Arrow: Chevron 8">
                <a:extLst>
                  <a:ext uri="{FF2B5EF4-FFF2-40B4-BE49-F238E27FC236}">
                    <a16:creationId xmlns:a16="http://schemas.microsoft.com/office/drawing/2014/main" id="{FAC551B5-BEAF-4ACC-8627-C9A3AA5E5DC8}"/>
                  </a:ext>
                </a:extLst>
              </p:cNvPr>
              <p:cNvSpPr/>
              <p:nvPr/>
            </p:nvSpPr>
            <p:spPr>
              <a:xfrm>
                <a:off x="1525828" y="1130295"/>
                <a:ext cx="187242" cy="233196"/>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Arrow: Chevron 9">
                <a:extLst>
                  <a:ext uri="{FF2B5EF4-FFF2-40B4-BE49-F238E27FC236}">
                    <a16:creationId xmlns:a16="http://schemas.microsoft.com/office/drawing/2014/main" id="{E0A36C9D-E69C-476D-B2D6-823E5A8225CD}"/>
                  </a:ext>
                </a:extLst>
              </p:cNvPr>
              <p:cNvSpPr/>
              <p:nvPr/>
            </p:nvSpPr>
            <p:spPr>
              <a:xfrm>
                <a:off x="1594705" y="1149555"/>
                <a:ext cx="165363" cy="194766"/>
              </a:xfrm>
              <a:prstGeom prst="chevron">
                <a:avLst/>
              </a:prstGeom>
              <a:solidFill>
                <a:schemeClr val="accent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3" name="TextBox 2">
              <a:extLst>
                <a:ext uri="{FF2B5EF4-FFF2-40B4-BE49-F238E27FC236}">
                  <a16:creationId xmlns:a16="http://schemas.microsoft.com/office/drawing/2014/main" id="{31EE9037-E362-4FFF-A6D3-01608B684B9C}"/>
                </a:ext>
              </a:extLst>
            </p:cNvPr>
            <p:cNvSpPr txBox="1"/>
            <p:nvPr/>
          </p:nvSpPr>
          <p:spPr>
            <a:xfrm>
              <a:off x="1100883" y="977087"/>
              <a:ext cx="6279409" cy="307777"/>
            </a:xfrm>
            <a:prstGeom prst="rect">
              <a:avLst/>
            </a:prstGeom>
            <a:noFill/>
          </p:spPr>
          <p:txBody>
            <a:bodyPr wrap="square" rtlCol="0">
              <a:spAutoFit/>
            </a:bodyPr>
            <a:lstStyle/>
            <a:p>
              <a:pPr lvl="0"/>
              <a:endParaRPr lang="en-US" dirty="0"/>
            </a:p>
          </p:txBody>
        </p:sp>
      </p:grpSp>
      <p:grpSp>
        <p:nvGrpSpPr>
          <p:cNvPr id="14" name="Group 13">
            <a:extLst>
              <a:ext uri="{FF2B5EF4-FFF2-40B4-BE49-F238E27FC236}">
                <a16:creationId xmlns:a16="http://schemas.microsoft.com/office/drawing/2014/main" id="{564DD61B-174C-41B6-9673-B67D78024AD9}"/>
              </a:ext>
            </a:extLst>
          </p:cNvPr>
          <p:cNvGrpSpPr/>
          <p:nvPr/>
        </p:nvGrpSpPr>
        <p:grpSpPr>
          <a:xfrm>
            <a:off x="-180109" y="-1"/>
            <a:ext cx="3464730" cy="817789"/>
            <a:chOff x="-180109" y="-1"/>
            <a:chExt cx="2870682" cy="618487"/>
          </a:xfrm>
        </p:grpSpPr>
        <p:sp>
          <p:nvSpPr>
            <p:cNvPr id="15" name="Rectangle: Diagonal Corners Snipped 14">
              <a:extLst>
                <a:ext uri="{FF2B5EF4-FFF2-40B4-BE49-F238E27FC236}">
                  <a16:creationId xmlns:a16="http://schemas.microsoft.com/office/drawing/2014/main" id="{1BF6ABBA-D98E-43A8-AF66-BC0783C5D573}"/>
                </a:ext>
              </a:extLst>
            </p:cNvPr>
            <p:cNvSpPr/>
            <p:nvPr/>
          </p:nvSpPr>
          <p:spPr>
            <a:xfrm flipH="1">
              <a:off x="-180109" y="-1"/>
              <a:ext cx="2870682" cy="505692"/>
            </a:xfrm>
            <a:prstGeom prst="snip2DiagRect">
              <a:avLst>
                <a:gd name="adj1" fmla="val 0"/>
                <a:gd name="adj2" fmla="val 3584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A78C3B5D-2167-4077-A22D-5ECE51563F6E}"/>
                </a:ext>
              </a:extLst>
            </p:cNvPr>
            <p:cNvSpPr txBox="1"/>
            <p:nvPr/>
          </p:nvSpPr>
          <p:spPr>
            <a:xfrm>
              <a:off x="-17313" y="95266"/>
              <a:ext cx="2523010" cy="523220"/>
            </a:xfrm>
            <a:prstGeom prst="rect">
              <a:avLst/>
            </a:prstGeom>
            <a:noFill/>
          </p:spPr>
          <p:txBody>
            <a:bodyPr wrap="square" rtlCol="0">
              <a:spAutoFit/>
            </a:bodyPr>
            <a:lstStyle/>
            <a:p>
              <a:r>
                <a:rPr lang="en-US" i="1" dirty="0" smtClean="0">
                  <a:solidFill>
                    <a:schemeClr val="bg1"/>
                  </a:solidFill>
                </a:rPr>
                <a:t>5.3 – </a:t>
              </a:r>
              <a:r>
                <a:rPr lang="en-US" i="1" dirty="0" err="1" smtClean="0">
                  <a:solidFill>
                    <a:schemeClr val="bg1"/>
                  </a:solidFill>
                </a:rPr>
                <a:t>Tạo</a:t>
              </a:r>
              <a:r>
                <a:rPr lang="en-US" i="1" dirty="0" smtClean="0">
                  <a:solidFill>
                    <a:schemeClr val="bg1"/>
                  </a:solidFill>
                </a:rPr>
                <a:t> </a:t>
              </a:r>
              <a:r>
                <a:rPr lang="en-US" i="1" dirty="0" err="1" smtClean="0">
                  <a:solidFill>
                    <a:schemeClr val="bg1"/>
                  </a:solidFill>
                </a:rPr>
                <a:t>testcase</a:t>
              </a:r>
              <a:r>
                <a:rPr lang="en-US" i="1" dirty="0" smtClean="0">
                  <a:solidFill>
                    <a:schemeClr val="bg1"/>
                  </a:solidFill>
                </a:rPr>
                <a:t> </a:t>
              </a:r>
              <a:r>
                <a:rPr lang="en-US" i="1" dirty="0" err="1" smtClean="0">
                  <a:solidFill>
                    <a:schemeClr val="bg1"/>
                  </a:solidFill>
                </a:rPr>
                <a:t>và</a:t>
              </a:r>
              <a:r>
                <a:rPr lang="en-US" i="1" dirty="0" smtClean="0">
                  <a:solidFill>
                    <a:schemeClr val="bg1"/>
                  </a:solidFill>
                </a:rPr>
                <a:t> Record </a:t>
              </a:r>
              <a:r>
                <a:rPr lang="en-US" i="1" dirty="0" err="1" smtClean="0">
                  <a:solidFill>
                    <a:schemeClr val="bg1"/>
                  </a:solidFill>
                </a:rPr>
                <a:t>các</a:t>
              </a:r>
              <a:r>
                <a:rPr lang="en-US" i="1" dirty="0" smtClean="0">
                  <a:solidFill>
                    <a:schemeClr val="bg1"/>
                  </a:solidFill>
                </a:rPr>
                <a:t> </a:t>
              </a:r>
              <a:r>
                <a:rPr lang="en-US" i="1" dirty="0" err="1" smtClean="0">
                  <a:solidFill>
                    <a:schemeClr val="bg1"/>
                  </a:solidFill>
                </a:rPr>
                <a:t>bước</a:t>
              </a:r>
              <a:r>
                <a:rPr lang="en-US" i="1" dirty="0" smtClean="0">
                  <a:solidFill>
                    <a:schemeClr val="bg1"/>
                  </a:solidFill>
                </a:rPr>
                <a:t> Login</a:t>
              </a:r>
              <a:endParaRPr lang="en-US" i="1" dirty="0">
                <a:solidFill>
                  <a:schemeClr val="bg1"/>
                </a:solidFill>
              </a:endParaRPr>
            </a:p>
          </p:txBody>
        </p:sp>
      </p:grpSp>
      <p:grpSp>
        <p:nvGrpSpPr>
          <p:cNvPr id="11" name="Group 10"/>
          <p:cNvGrpSpPr/>
          <p:nvPr/>
        </p:nvGrpSpPr>
        <p:grpSpPr>
          <a:xfrm>
            <a:off x="7875773" y="11057"/>
            <a:ext cx="1196781" cy="615297"/>
            <a:chOff x="7875773" y="11057"/>
            <a:chExt cx="1196781" cy="615297"/>
          </a:xfrm>
        </p:grpSpPr>
        <p:sp>
          <p:nvSpPr>
            <p:cNvPr id="12" name="Rectangle 11"/>
            <p:cNvSpPr/>
            <p:nvPr/>
          </p:nvSpPr>
          <p:spPr>
            <a:xfrm>
              <a:off x="7875773" y="11057"/>
              <a:ext cx="1196781" cy="615297"/>
            </a:xfrm>
            <a:prstGeom prst="rect">
              <a:avLst/>
            </a:prstGeom>
            <a:solidFill>
              <a:srgbClr val="FBFBFB"/>
            </a:solidFill>
            <a:ln>
              <a:solidFill>
                <a:srgbClr val="FAFA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74352" y="153826"/>
              <a:ext cx="817101" cy="332250"/>
            </a:xfrm>
            <a:prstGeom prst="rect">
              <a:avLst/>
            </a:prstGeom>
          </p:spPr>
        </p:pic>
      </p:grpSp>
      <p:sp>
        <p:nvSpPr>
          <p:cNvPr id="18" name="TextBox 17">
            <a:extLst>
              <a:ext uri="{FF2B5EF4-FFF2-40B4-BE49-F238E27FC236}">
                <a16:creationId xmlns:a16="http://schemas.microsoft.com/office/drawing/2014/main" id="{31EE9037-E362-4FFF-A6D3-01608B684B9C}"/>
              </a:ext>
            </a:extLst>
          </p:cNvPr>
          <p:cNvSpPr txBox="1"/>
          <p:nvPr/>
        </p:nvSpPr>
        <p:spPr>
          <a:xfrm>
            <a:off x="995255" y="817788"/>
            <a:ext cx="6279409" cy="769441"/>
          </a:xfrm>
          <a:prstGeom prst="rect">
            <a:avLst/>
          </a:prstGeom>
          <a:noFill/>
        </p:spPr>
        <p:txBody>
          <a:bodyPr wrap="square" rtlCol="0">
            <a:spAutoFit/>
          </a:bodyPr>
          <a:lstStyle/>
          <a:p>
            <a:pPr lvl="0"/>
            <a:r>
              <a:rPr lang="en-US" dirty="0" err="1"/>
              <a:t>Sau</a:t>
            </a:r>
            <a:r>
              <a:rPr lang="en-US" dirty="0"/>
              <a:t> </a:t>
            </a:r>
            <a:r>
              <a:rPr lang="en-US" dirty="0" err="1"/>
              <a:t>khi</a:t>
            </a:r>
            <a:r>
              <a:rPr lang="en-US" dirty="0"/>
              <a:t> </a:t>
            </a:r>
            <a:r>
              <a:rPr lang="en-US" dirty="0" err="1"/>
              <a:t>tạo</a:t>
            </a:r>
            <a:r>
              <a:rPr lang="en-US" dirty="0"/>
              <a:t> Folder </a:t>
            </a:r>
            <a:r>
              <a:rPr lang="en-US" dirty="0" err="1"/>
              <a:t>thành</a:t>
            </a:r>
            <a:r>
              <a:rPr lang="en-US" dirty="0"/>
              <a:t> </a:t>
            </a:r>
            <a:r>
              <a:rPr lang="en-US" dirty="0" err="1"/>
              <a:t>công</a:t>
            </a:r>
            <a:r>
              <a:rPr lang="en-US" dirty="0"/>
              <a:t> </a:t>
            </a:r>
            <a:r>
              <a:rPr lang="en-US" dirty="0" err="1"/>
              <a:t>thì</a:t>
            </a:r>
            <a:r>
              <a:rPr lang="en-US" dirty="0"/>
              <a:t> </a:t>
            </a:r>
            <a:r>
              <a:rPr lang="en-US" dirty="0" err="1"/>
              <a:t>các</a:t>
            </a:r>
            <a:r>
              <a:rPr lang="en-US" dirty="0"/>
              <a:t> </a:t>
            </a:r>
            <a:r>
              <a:rPr lang="en-US" dirty="0" err="1"/>
              <a:t>bạn</a:t>
            </a:r>
            <a:r>
              <a:rPr lang="en-US" dirty="0"/>
              <a:t> </a:t>
            </a:r>
            <a:r>
              <a:rPr lang="en-US" dirty="0" err="1"/>
              <a:t>có</a:t>
            </a:r>
            <a:r>
              <a:rPr lang="en-US" dirty="0"/>
              <a:t> </a:t>
            </a:r>
            <a:r>
              <a:rPr lang="en-US" dirty="0" err="1"/>
              <a:t>thể</a:t>
            </a:r>
            <a:r>
              <a:rPr lang="en-US" dirty="0"/>
              <a:t> </a:t>
            </a:r>
            <a:r>
              <a:rPr lang="en-US" dirty="0" err="1"/>
              <a:t>chỉnh</a:t>
            </a:r>
            <a:r>
              <a:rPr lang="en-US" dirty="0"/>
              <a:t> </a:t>
            </a:r>
            <a:r>
              <a:rPr lang="en-US" dirty="0" err="1"/>
              <a:t>sửa</a:t>
            </a:r>
            <a:r>
              <a:rPr lang="en-US" dirty="0"/>
              <a:t> </a:t>
            </a:r>
            <a:r>
              <a:rPr lang="en-US" dirty="0" err="1"/>
              <a:t>tên</a:t>
            </a:r>
            <a:r>
              <a:rPr lang="en-US" dirty="0"/>
              <a:t> </a:t>
            </a:r>
            <a:r>
              <a:rPr lang="en-US" dirty="0" err="1"/>
              <a:t>hoặc</a:t>
            </a:r>
            <a:r>
              <a:rPr lang="en-US" dirty="0"/>
              <a:t> </a:t>
            </a:r>
            <a:r>
              <a:rPr lang="en-US" dirty="0" err="1"/>
              <a:t>xoá</a:t>
            </a:r>
            <a:r>
              <a:rPr lang="en-US" dirty="0"/>
              <a:t> </a:t>
            </a:r>
            <a:r>
              <a:rPr lang="en-US" dirty="0" err="1"/>
              <a:t>tạo</a:t>
            </a:r>
            <a:r>
              <a:rPr lang="en-US" dirty="0"/>
              <a:t> </a:t>
            </a:r>
            <a:r>
              <a:rPr lang="en-US" dirty="0" err="1"/>
              <a:t>lại</a:t>
            </a:r>
            <a:r>
              <a:rPr lang="en-US" dirty="0"/>
              <a:t> </a:t>
            </a:r>
          </a:p>
          <a:p>
            <a:pPr lvl="0"/>
            <a:endParaRPr lang="en-US" sz="1600" dirty="0">
              <a:latin typeface="Calibri" panose="020F0502020204030204" pitchFamily="34" charset="0"/>
              <a:cs typeface="Calibri" panose="020F0502020204030204" pitchFamily="34" charset="0"/>
            </a:endParaRPr>
          </a:p>
        </p:txBody>
      </p:sp>
      <p:pic>
        <p:nvPicPr>
          <p:cNvPr id="17" name="Picture 16"/>
          <p:cNvPicPr/>
          <p:nvPr/>
        </p:nvPicPr>
        <p:blipFill>
          <a:blip r:embed="rId4"/>
          <a:stretch>
            <a:fillRect/>
          </a:stretch>
        </p:blipFill>
        <p:spPr>
          <a:xfrm>
            <a:off x="1454710" y="1274707"/>
            <a:ext cx="6336842" cy="3397352"/>
          </a:xfrm>
          <a:prstGeom prst="rect">
            <a:avLst/>
          </a:prstGeom>
          <a:ln>
            <a:solidFill>
              <a:schemeClr val="tx1"/>
            </a:solidFill>
          </a:ln>
        </p:spPr>
      </p:pic>
    </p:spTree>
    <p:extLst>
      <p:ext uri="{BB962C8B-B14F-4D97-AF65-F5344CB8AC3E}">
        <p14:creationId xmlns:p14="http://schemas.microsoft.com/office/powerpoint/2010/main" val="17163690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grpSp>
        <p:nvGrpSpPr>
          <p:cNvPr id="4" name="Group 3">
            <a:extLst>
              <a:ext uri="{FF2B5EF4-FFF2-40B4-BE49-F238E27FC236}">
                <a16:creationId xmlns:a16="http://schemas.microsoft.com/office/drawing/2014/main" id="{12CABD01-81F0-4FA8-9D38-9B9C9362CFB6}"/>
              </a:ext>
            </a:extLst>
          </p:cNvPr>
          <p:cNvGrpSpPr/>
          <p:nvPr/>
        </p:nvGrpSpPr>
        <p:grpSpPr>
          <a:xfrm>
            <a:off x="576263" y="817788"/>
            <a:ext cx="6582526" cy="307777"/>
            <a:chOff x="797766" y="977087"/>
            <a:chExt cx="6582526" cy="307777"/>
          </a:xfrm>
        </p:grpSpPr>
        <p:grpSp>
          <p:nvGrpSpPr>
            <p:cNvPr id="8" name="Group 7">
              <a:extLst>
                <a:ext uri="{FF2B5EF4-FFF2-40B4-BE49-F238E27FC236}">
                  <a16:creationId xmlns:a16="http://schemas.microsoft.com/office/drawing/2014/main" id="{006384C3-4D35-44C0-8362-161814C577E8}"/>
                </a:ext>
              </a:extLst>
            </p:cNvPr>
            <p:cNvGrpSpPr/>
            <p:nvPr/>
          </p:nvGrpSpPr>
          <p:grpSpPr>
            <a:xfrm>
              <a:off x="797766" y="1029766"/>
              <a:ext cx="234240" cy="233196"/>
              <a:chOff x="1525828" y="1130295"/>
              <a:chExt cx="234240" cy="233196"/>
            </a:xfrm>
          </p:grpSpPr>
          <p:sp>
            <p:nvSpPr>
              <p:cNvPr id="9" name="Arrow: Chevron 8">
                <a:extLst>
                  <a:ext uri="{FF2B5EF4-FFF2-40B4-BE49-F238E27FC236}">
                    <a16:creationId xmlns:a16="http://schemas.microsoft.com/office/drawing/2014/main" id="{FAC551B5-BEAF-4ACC-8627-C9A3AA5E5DC8}"/>
                  </a:ext>
                </a:extLst>
              </p:cNvPr>
              <p:cNvSpPr/>
              <p:nvPr/>
            </p:nvSpPr>
            <p:spPr>
              <a:xfrm>
                <a:off x="1525828" y="1130295"/>
                <a:ext cx="187242" cy="233196"/>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Arrow: Chevron 9">
                <a:extLst>
                  <a:ext uri="{FF2B5EF4-FFF2-40B4-BE49-F238E27FC236}">
                    <a16:creationId xmlns:a16="http://schemas.microsoft.com/office/drawing/2014/main" id="{E0A36C9D-E69C-476D-B2D6-823E5A8225CD}"/>
                  </a:ext>
                </a:extLst>
              </p:cNvPr>
              <p:cNvSpPr/>
              <p:nvPr/>
            </p:nvSpPr>
            <p:spPr>
              <a:xfrm>
                <a:off x="1594705" y="1149555"/>
                <a:ext cx="165363" cy="194766"/>
              </a:xfrm>
              <a:prstGeom prst="chevron">
                <a:avLst/>
              </a:prstGeom>
              <a:solidFill>
                <a:schemeClr val="accent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3" name="TextBox 2">
              <a:extLst>
                <a:ext uri="{FF2B5EF4-FFF2-40B4-BE49-F238E27FC236}">
                  <a16:creationId xmlns:a16="http://schemas.microsoft.com/office/drawing/2014/main" id="{31EE9037-E362-4FFF-A6D3-01608B684B9C}"/>
                </a:ext>
              </a:extLst>
            </p:cNvPr>
            <p:cNvSpPr txBox="1"/>
            <p:nvPr/>
          </p:nvSpPr>
          <p:spPr>
            <a:xfrm>
              <a:off x="1100883" y="977087"/>
              <a:ext cx="6279409" cy="307777"/>
            </a:xfrm>
            <a:prstGeom prst="rect">
              <a:avLst/>
            </a:prstGeom>
            <a:noFill/>
          </p:spPr>
          <p:txBody>
            <a:bodyPr wrap="square" rtlCol="0">
              <a:spAutoFit/>
            </a:bodyPr>
            <a:lstStyle/>
            <a:p>
              <a:pPr lvl="0"/>
              <a:endParaRPr lang="en-US" dirty="0"/>
            </a:p>
          </p:txBody>
        </p:sp>
      </p:grpSp>
      <p:grpSp>
        <p:nvGrpSpPr>
          <p:cNvPr id="14" name="Group 13">
            <a:extLst>
              <a:ext uri="{FF2B5EF4-FFF2-40B4-BE49-F238E27FC236}">
                <a16:creationId xmlns:a16="http://schemas.microsoft.com/office/drawing/2014/main" id="{564DD61B-174C-41B6-9673-B67D78024AD9}"/>
              </a:ext>
            </a:extLst>
          </p:cNvPr>
          <p:cNvGrpSpPr/>
          <p:nvPr/>
        </p:nvGrpSpPr>
        <p:grpSpPr>
          <a:xfrm>
            <a:off x="-180109" y="-1"/>
            <a:ext cx="3464730" cy="817789"/>
            <a:chOff x="-180109" y="-1"/>
            <a:chExt cx="2870682" cy="618487"/>
          </a:xfrm>
        </p:grpSpPr>
        <p:sp>
          <p:nvSpPr>
            <p:cNvPr id="15" name="Rectangle: Diagonal Corners Snipped 14">
              <a:extLst>
                <a:ext uri="{FF2B5EF4-FFF2-40B4-BE49-F238E27FC236}">
                  <a16:creationId xmlns:a16="http://schemas.microsoft.com/office/drawing/2014/main" id="{1BF6ABBA-D98E-43A8-AF66-BC0783C5D573}"/>
                </a:ext>
              </a:extLst>
            </p:cNvPr>
            <p:cNvSpPr/>
            <p:nvPr/>
          </p:nvSpPr>
          <p:spPr>
            <a:xfrm flipH="1">
              <a:off x="-180109" y="-1"/>
              <a:ext cx="2870682" cy="505692"/>
            </a:xfrm>
            <a:prstGeom prst="snip2DiagRect">
              <a:avLst>
                <a:gd name="adj1" fmla="val 0"/>
                <a:gd name="adj2" fmla="val 3584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A78C3B5D-2167-4077-A22D-5ECE51563F6E}"/>
                </a:ext>
              </a:extLst>
            </p:cNvPr>
            <p:cNvSpPr txBox="1"/>
            <p:nvPr/>
          </p:nvSpPr>
          <p:spPr>
            <a:xfrm>
              <a:off x="-17313" y="95266"/>
              <a:ext cx="2523010" cy="523220"/>
            </a:xfrm>
            <a:prstGeom prst="rect">
              <a:avLst/>
            </a:prstGeom>
            <a:noFill/>
          </p:spPr>
          <p:txBody>
            <a:bodyPr wrap="square" rtlCol="0">
              <a:spAutoFit/>
            </a:bodyPr>
            <a:lstStyle/>
            <a:p>
              <a:r>
                <a:rPr lang="en-US" i="1" dirty="0" smtClean="0">
                  <a:solidFill>
                    <a:schemeClr val="bg1"/>
                  </a:solidFill>
                </a:rPr>
                <a:t>5.3 – </a:t>
              </a:r>
              <a:r>
                <a:rPr lang="en-US" i="1" dirty="0" err="1" smtClean="0">
                  <a:solidFill>
                    <a:schemeClr val="bg1"/>
                  </a:solidFill>
                </a:rPr>
                <a:t>Tạo</a:t>
              </a:r>
              <a:r>
                <a:rPr lang="en-US" i="1" dirty="0" smtClean="0">
                  <a:solidFill>
                    <a:schemeClr val="bg1"/>
                  </a:solidFill>
                </a:rPr>
                <a:t> </a:t>
              </a:r>
              <a:r>
                <a:rPr lang="en-US" i="1" dirty="0" err="1" smtClean="0">
                  <a:solidFill>
                    <a:schemeClr val="bg1"/>
                  </a:solidFill>
                </a:rPr>
                <a:t>testcase</a:t>
              </a:r>
              <a:r>
                <a:rPr lang="en-US" i="1" dirty="0" smtClean="0">
                  <a:solidFill>
                    <a:schemeClr val="bg1"/>
                  </a:solidFill>
                </a:rPr>
                <a:t> </a:t>
              </a:r>
              <a:r>
                <a:rPr lang="en-US" i="1" dirty="0" err="1" smtClean="0">
                  <a:solidFill>
                    <a:schemeClr val="bg1"/>
                  </a:solidFill>
                </a:rPr>
                <a:t>và</a:t>
              </a:r>
              <a:r>
                <a:rPr lang="en-US" i="1" dirty="0" smtClean="0">
                  <a:solidFill>
                    <a:schemeClr val="bg1"/>
                  </a:solidFill>
                </a:rPr>
                <a:t> Record </a:t>
              </a:r>
              <a:r>
                <a:rPr lang="en-US" i="1" dirty="0" err="1" smtClean="0">
                  <a:solidFill>
                    <a:schemeClr val="bg1"/>
                  </a:solidFill>
                </a:rPr>
                <a:t>các</a:t>
              </a:r>
              <a:r>
                <a:rPr lang="en-US" i="1" dirty="0" smtClean="0">
                  <a:solidFill>
                    <a:schemeClr val="bg1"/>
                  </a:solidFill>
                </a:rPr>
                <a:t> </a:t>
              </a:r>
              <a:r>
                <a:rPr lang="en-US" i="1" dirty="0" err="1" smtClean="0">
                  <a:solidFill>
                    <a:schemeClr val="bg1"/>
                  </a:solidFill>
                </a:rPr>
                <a:t>bước</a:t>
              </a:r>
              <a:r>
                <a:rPr lang="en-US" i="1" dirty="0" smtClean="0">
                  <a:solidFill>
                    <a:schemeClr val="bg1"/>
                  </a:solidFill>
                </a:rPr>
                <a:t> Login</a:t>
              </a:r>
              <a:endParaRPr lang="en-US" i="1" dirty="0">
                <a:solidFill>
                  <a:schemeClr val="bg1"/>
                </a:solidFill>
              </a:endParaRPr>
            </a:p>
          </p:txBody>
        </p:sp>
      </p:grpSp>
      <p:grpSp>
        <p:nvGrpSpPr>
          <p:cNvPr id="11" name="Group 10"/>
          <p:cNvGrpSpPr/>
          <p:nvPr/>
        </p:nvGrpSpPr>
        <p:grpSpPr>
          <a:xfrm>
            <a:off x="7875773" y="11057"/>
            <a:ext cx="1196781" cy="615297"/>
            <a:chOff x="7875773" y="11057"/>
            <a:chExt cx="1196781" cy="615297"/>
          </a:xfrm>
        </p:grpSpPr>
        <p:sp>
          <p:nvSpPr>
            <p:cNvPr id="12" name="Rectangle 11"/>
            <p:cNvSpPr/>
            <p:nvPr/>
          </p:nvSpPr>
          <p:spPr>
            <a:xfrm>
              <a:off x="7875773" y="11057"/>
              <a:ext cx="1196781" cy="615297"/>
            </a:xfrm>
            <a:prstGeom prst="rect">
              <a:avLst/>
            </a:prstGeom>
            <a:solidFill>
              <a:srgbClr val="FBFBFB"/>
            </a:solidFill>
            <a:ln>
              <a:solidFill>
                <a:srgbClr val="FAFA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74352" y="153826"/>
              <a:ext cx="817101" cy="332250"/>
            </a:xfrm>
            <a:prstGeom prst="rect">
              <a:avLst/>
            </a:prstGeom>
          </p:spPr>
        </p:pic>
      </p:grpSp>
      <p:sp>
        <p:nvSpPr>
          <p:cNvPr id="18" name="TextBox 17">
            <a:extLst>
              <a:ext uri="{FF2B5EF4-FFF2-40B4-BE49-F238E27FC236}">
                <a16:creationId xmlns:a16="http://schemas.microsoft.com/office/drawing/2014/main" id="{31EE9037-E362-4FFF-A6D3-01608B684B9C}"/>
              </a:ext>
            </a:extLst>
          </p:cNvPr>
          <p:cNvSpPr txBox="1"/>
          <p:nvPr/>
        </p:nvSpPr>
        <p:spPr>
          <a:xfrm>
            <a:off x="879380" y="853022"/>
            <a:ext cx="6279409" cy="553998"/>
          </a:xfrm>
          <a:prstGeom prst="rect">
            <a:avLst/>
          </a:prstGeom>
          <a:noFill/>
        </p:spPr>
        <p:txBody>
          <a:bodyPr wrap="square" rtlCol="0">
            <a:spAutoFit/>
          </a:bodyPr>
          <a:lstStyle/>
          <a:p>
            <a:pPr lvl="0"/>
            <a:r>
              <a:rPr lang="en-US" dirty="0" err="1"/>
              <a:t>Tiếp</a:t>
            </a:r>
            <a:r>
              <a:rPr lang="en-US" dirty="0"/>
              <a:t> </a:t>
            </a:r>
            <a:r>
              <a:rPr lang="en-US" dirty="0" err="1"/>
              <a:t>theo</a:t>
            </a:r>
            <a:r>
              <a:rPr lang="en-US" dirty="0"/>
              <a:t> </a:t>
            </a:r>
            <a:r>
              <a:rPr lang="en-US" dirty="0" err="1"/>
              <a:t>chúng</a:t>
            </a:r>
            <a:r>
              <a:rPr lang="en-US" dirty="0"/>
              <a:t> ta </a:t>
            </a:r>
            <a:r>
              <a:rPr lang="en-US" dirty="0" err="1"/>
              <a:t>tạo</a:t>
            </a:r>
            <a:r>
              <a:rPr lang="en-US" dirty="0"/>
              <a:t> test case </a:t>
            </a:r>
            <a:r>
              <a:rPr lang="en-US" dirty="0" err="1"/>
              <a:t>trong</a:t>
            </a:r>
            <a:r>
              <a:rPr lang="en-US" dirty="0"/>
              <a:t> folder </a:t>
            </a:r>
            <a:r>
              <a:rPr lang="en-US" dirty="0" err="1"/>
              <a:t>vừa</a:t>
            </a:r>
            <a:r>
              <a:rPr lang="en-US" dirty="0"/>
              <a:t> </a:t>
            </a:r>
            <a:r>
              <a:rPr lang="en-US" dirty="0" err="1"/>
              <a:t>tạo</a:t>
            </a:r>
            <a:r>
              <a:rPr lang="en-US" dirty="0"/>
              <a:t> </a:t>
            </a:r>
            <a:r>
              <a:rPr lang="en-US" dirty="0" err="1"/>
              <a:t>trên</a:t>
            </a:r>
            <a:endParaRPr lang="en-US" dirty="0"/>
          </a:p>
          <a:p>
            <a:pPr lvl="0"/>
            <a:endParaRPr lang="en-US" sz="1600" dirty="0">
              <a:latin typeface="Calibri" panose="020F0502020204030204" pitchFamily="34" charset="0"/>
              <a:cs typeface="Calibri" panose="020F0502020204030204" pitchFamily="34" charset="0"/>
            </a:endParaRPr>
          </a:p>
        </p:txBody>
      </p:sp>
      <p:pic>
        <p:nvPicPr>
          <p:cNvPr id="17" name="Picture 16"/>
          <p:cNvPicPr/>
          <p:nvPr/>
        </p:nvPicPr>
        <p:blipFill>
          <a:blip r:embed="rId4"/>
          <a:stretch>
            <a:fillRect/>
          </a:stretch>
        </p:blipFill>
        <p:spPr>
          <a:xfrm>
            <a:off x="1353677" y="1274707"/>
            <a:ext cx="6522096" cy="3442591"/>
          </a:xfrm>
          <a:prstGeom prst="rect">
            <a:avLst/>
          </a:prstGeom>
          <a:ln>
            <a:solidFill>
              <a:schemeClr val="tx1"/>
            </a:solidFill>
          </a:ln>
        </p:spPr>
      </p:pic>
    </p:spTree>
    <p:extLst>
      <p:ext uri="{BB962C8B-B14F-4D97-AF65-F5344CB8AC3E}">
        <p14:creationId xmlns:p14="http://schemas.microsoft.com/office/powerpoint/2010/main" val="2346259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grpSp>
        <p:nvGrpSpPr>
          <p:cNvPr id="4" name="Group 3">
            <a:extLst>
              <a:ext uri="{FF2B5EF4-FFF2-40B4-BE49-F238E27FC236}">
                <a16:creationId xmlns:a16="http://schemas.microsoft.com/office/drawing/2014/main" id="{12CABD01-81F0-4FA8-9D38-9B9C9362CFB6}"/>
              </a:ext>
            </a:extLst>
          </p:cNvPr>
          <p:cNvGrpSpPr/>
          <p:nvPr/>
        </p:nvGrpSpPr>
        <p:grpSpPr>
          <a:xfrm>
            <a:off x="576263" y="817788"/>
            <a:ext cx="6582526" cy="307777"/>
            <a:chOff x="797766" y="977087"/>
            <a:chExt cx="6582526" cy="307777"/>
          </a:xfrm>
        </p:grpSpPr>
        <p:grpSp>
          <p:nvGrpSpPr>
            <p:cNvPr id="8" name="Group 7">
              <a:extLst>
                <a:ext uri="{FF2B5EF4-FFF2-40B4-BE49-F238E27FC236}">
                  <a16:creationId xmlns:a16="http://schemas.microsoft.com/office/drawing/2014/main" id="{006384C3-4D35-44C0-8362-161814C577E8}"/>
                </a:ext>
              </a:extLst>
            </p:cNvPr>
            <p:cNvGrpSpPr/>
            <p:nvPr/>
          </p:nvGrpSpPr>
          <p:grpSpPr>
            <a:xfrm>
              <a:off x="797766" y="1029766"/>
              <a:ext cx="234240" cy="233196"/>
              <a:chOff x="1525828" y="1130295"/>
              <a:chExt cx="234240" cy="233196"/>
            </a:xfrm>
          </p:grpSpPr>
          <p:sp>
            <p:nvSpPr>
              <p:cNvPr id="9" name="Arrow: Chevron 8">
                <a:extLst>
                  <a:ext uri="{FF2B5EF4-FFF2-40B4-BE49-F238E27FC236}">
                    <a16:creationId xmlns:a16="http://schemas.microsoft.com/office/drawing/2014/main" id="{FAC551B5-BEAF-4ACC-8627-C9A3AA5E5DC8}"/>
                  </a:ext>
                </a:extLst>
              </p:cNvPr>
              <p:cNvSpPr/>
              <p:nvPr/>
            </p:nvSpPr>
            <p:spPr>
              <a:xfrm>
                <a:off x="1525828" y="1130295"/>
                <a:ext cx="187242" cy="233196"/>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Arrow: Chevron 9">
                <a:extLst>
                  <a:ext uri="{FF2B5EF4-FFF2-40B4-BE49-F238E27FC236}">
                    <a16:creationId xmlns:a16="http://schemas.microsoft.com/office/drawing/2014/main" id="{E0A36C9D-E69C-476D-B2D6-823E5A8225CD}"/>
                  </a:ext>
                </a:extLst>
              </p:cNvPr>
              <p:cNvSpPr/>
              <p:nvPr/>
            </p:nvSpPr>
            <p:spPr>
              <a:xfrm>
                <a:off x="1594705" y="1149555"/>
                <a:ext cx="165363" cy="194766"/>
              </a:xfrm>
              <a:prstGeom prst="chevron">
                <a:avLst/>
              </a:prstGeom>
              <a:solidFill>
                <a:schemeClr val="accent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3" name="TextBox 2">
              <a:extLst>
                <a:ext uri="{FF2B5EF4-FFF2-40B4-BE49-F238E27FC236}">
                  <a16:creationId xmlns:a16="http://schemas.microsoft.com/office/drawing/2014/main" id="{31EE9037-E362-4FFF-A6D3-01608B684B9C}"/>
                </a:ext>
              </a:extLst>
            </p:cNvPr>
            <p:cNvSpPr txBox="1"/>
            <p:nvPr/>
          </p:nvSpPr>
          <p:spPr>
            <a:xfrm>
              <a:off x="1100883" y="977087"/>
              <a:ext cx="6279409" cy="307777"/>
            </a:xfrm>
            <a:prstGeom prst="rect">
              <a:avLst/>
            </a:prstGeom>
            <a:noFill/>
          </p:spPr>
          <p:txBody>
            <a:bodyPr wrap="square" rtlCol="0">
              <a:spAutoFit/>
            </a:bodyPr>
            <a:lstStyle/>
            <a:p>
              <a:pPr lvl="0"/>
              <a:endParaRPr lang="en-US" dirty="0"/>
            </a:p>
          </p:txBody>
        </p:sp>
      </p:grpSp>
      <p:grpSp>
        <p:nvGrpSpPr>
          <p:cNvPr id="14" name="Group 13">
            <a:extLst>
              <a:ext uri="{FF2B5EF4-FFF2-40B4-BE49-F238E27FC236}">
                <a16:creationId xmlns:a16="http://schemas.microsoft.com/office/drawing/2014/main" id="{564DD61B-174C-41B6-9673-B67D78024AD9}"/>
              </a:ext>
            </a:extLst>
          </p:cNvPr>
          <p:cNvGrpSpPr/>
          <p:nvPr/>
        </p:nvGrpSpPr>
        <p:grpSpPr>
          <a:xfrm>
            <a:off x="-180109" y="-1"/>
            <a:ext cx="3464730" cy="817789"/>
            <a:chOff x="-180109" y="-1"/>
            <a:chExt cx="2870682" cy="618487"/>
          </a:xfrm>
        </p:grpSpPr>
        <p:sp>
          <p:nvSpPr>
            <p:cNvPr id="15" name="Rectangle: Diagonal Corners Snipped 14">
              <a:extLst>
                <a:ext uri="{FF2B5EF4-FFF2-40B4-BE49-F238E27FC236}">
                  <a16:creationId xmlns:a16="http://schemas.microsoft.com/office/drawing/2014/main" id="{1BF6ABBA-D98E-43A8-AF66-BC0783C5D573}"/>
                </a:ext>
              </a:extLst>
            </p:cNvPr>
            <p:cNvSpPr/>
            <p:nvPr/>
          </p:nvSpPr>
          <p:spPr>
            <a:xfrm flipH="1">
              <a:off x="-180109" y="-1"/>
              <a:ext cx="2870682" cy="505692"/>
            </a:xfrm>
            <a:prstGeom prst="snip2DiagRect">
              <a:avLst>
                <a:gd name="adj1" fmla="val 0"/>
                <a:gd name="adj2" fmla="val 3584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A78C3B5D-2167-4077-A22D-5ECE51563F6E}"/>
                </a:ext>
              </a:extLst>
            </p:cNvPr>
            <p:cNvSpPr txBox="1"/>
            <p:nvPr/>
          </p:nvSpPr>
          <p:spPr>
            <a:xfrm>
              <a:off x="-17313" y="95266"/>
              <a:ext cx="2523010" cy="523220"/>
            </a:xfrm>
            <a:prstGeom prst="rect">
              <a:avLst/>
            </a:prstGeom>
            <a:noFill/>
          </p:spPr>
          <p:txBody>
            <a:bodyPr wrap="square" rtlCol="0">
              <a:spAutoFit/>
            </a:bodyPr>
            <a:lstStyle/>
            <a:p>
              <a:r>
                <a:rPr lang="en-US" i="1" dirty="0" smtClean="0">
                  <a:solidFill>
                    <a:schemeClr val="bg1"/>
                  </a:solidFill>
                </a:rPr>
                <a:t>5.3 – </a:t>
              </a:r>
              <a:r>
                <a:rPr lang="en-US" i="1" dirty="0" err="1" smtClean="0">
                  <a:solidFill>
                    <a:schemeClr val="bg1"/>
                  </a:solidFill>
                </a:rPr>
                <a:t>Tạo</a:t>
              </a:r>
              <a:r>
                <a:rPr lang="en-US" i="1" dirty="0" smtClean="0">
                  <a:solidFill>
                    <a:schemeClr val="bg1"/>
                  </a:solidFill>
                </a:rPr>
                <a:t> </a:t>
              </a:r>
              <a:r>
                <a:rPr lang="en-US" i="1" dirty="0" err="1" smtClean="0">
                  <a:solidFill>
                    <a:schemeClr val="bg1"/>
                  </a:solidFill>
                </a:rPr>
                <a:t>testcase</a:t>
              </a:r>
              <a:r>
                <a:rPr lang="en-US" i="1" dirty="0" smtClean="0">
                  <a:solidFill>
                    <a:schemeClr val="bg1"/>
                  </a:solidFill>
                </a:rPr>
                <a:t> </a:t>
              </a:r>
              <a:r>
                <a:rPr lang="en-US" i="1" dirty="0" err="1" smtClean="0">
                  <a:solidFill>
                    <a:schemeClr val="bg1"/>
                  </a:solidFill>
                </a:rPr>
                <a:t>và</a:t>
              </a:r>
              <a:r>
                <a:rPr lang="en-US" i="1" dirty="0" smtClean="0">
                  <a:solidFill>
                    <a:schemeClr val="bg1"/>
                  </a:solidFill>
                </a:rPr>
                <a:t> Record </a:t>
              </a:r>
              <a:r>
                <a:rPr lang="en-US" i="1" dirty="0" err="1" smtClean="0">
                  <a:solidFill>
                    <a:schemeClr val="bg1"/>
                  </a:solidFill>
                </a:rPr>
                <a:t>các</a:t>
              </a:r>
              <a:r>
                <a:rPr lang="en-US" i="1" dirty="0" smtClean="0">
                  <a:solidFill>
                    <a:schemeClr val="bg1"/>
                  </a:solidFill>
                </a:rPr>
                <a:t> </a:t>
              </a:r>
              <a:r>
                <a:rPr lang="en-US" i="1" dirty="0" err="1" smtClean="0">
                  <a:solidFill>
                    <a:schemeClr val="bg1"/>
                  </a:solidFill>
                </a:rPr>
                <a:t>bước</a:t>
              </a:r>
              <a:r>
                <a:rPr lang="en-US" i="1" dirty="0" smtClean="0">
                  <a:solidFill>
                    <a:schemeClr val="bg1"/>
                  </a:solidFill>
                </a:rPr>
                <a:t> Login</a:t>
              </a:r>
              <a:endParaRPr lang="en-US" i="1" dirty="0">
                <a:solidFill>
                  <a:schemeClr val="bg1"/>
                </a:solidFill>
              </a:endParaRPr>
            </a:p>
          </p:txBody>
        </p:sp>
      </p:grpSp>
      <p:grpSp>
        <p:nvGrpSpPr>
          <p:cNvPr id="11" name="Group 10"/>
          <p:cNvGrpSpPr/>
          <p:nvPr/>
        </p:nvGrpSpPr>
        <p:grpSpPr>
          <a:xfrm>
            <a:off x="7875773" y="11057"/>
            <a:ext cx="1196781" cy="615297"/>
            <a:chOff x="7875773" y="11057"/>
            <a:chExt cx="1196781" cy="615297"/>
          </a:xfrm>
        </p:grpSpPr>
        <p:sp>
          <p:nvSpPr>
            <p:cNvPr id="12" name="Rectangle 11"/>
            <p:cNvSpPr/>
            <p:nvPr/>
          </p:nvSpPr>
          <p:spPr>
            <a:xfrm>
              <a:off x="7875773" y="11057"/>
              <a:ext cx="1196781" cy="615297"/>
            </a:xfrm>
            <a:prstGeom prst="rect">
              <a:avLst/>
            </a:prstGeom>
            <a:solidFill>
              <a:srgbClr val="FBFBFB"/>
            </a:solidFill>
            <a:ln>
              <a:solidFill>
                <a:srgbClr val="FAFA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74352" y="153826"/>
              <a:ext cx="817101" cy="332250"/>
            </a:xfrm>
            <a:prstGeom prst="rect">
              <a:avLst/>
            </a:prstGeom>
          </p:spPr>
        </p:pic>
      </p:grpSp>
      <p:sp>
        <p:nvSpPr>
          <p:cNvPr id="18" name="TextBox 17">
            <a:extLst>
              <a:ext uri="{FF2B5EF4-FFF2-40B4-BE49-F238E27FC236}">
                <a16:creationId xmlns:a16="http://schemas.microsoft.com/office/drawing/2014/main" id="{31EE9037-E362-4FFF-A6D3-01608B684B9C}"/>
              </a:ext>
            </a:extLst>
          </p:cNvPr>
          <p:cNvSpPr txBox="1"/>
          <p:nvPr/>
        </p:nvSpPr>
        <p:spPr>
          <a:xfrm>
            <a:off x="879380" y="853022"/>
            <a:ext cx="6279409" cy="553998"/>
          </a:xfrm>
          <a:prstGeom prst="rect">
            <a:avLst/>
          </a:prstGeom>
          <a:noFill/>
        </p:spPr>
        <p:txBody>
          <a:bodyPr wrap="square" rtlCol="0">
            <a:spAutoFit/>
          </a:bodyPr>
          <a:lstStyle/>
          <a:p>
            <a:r>
              <a:rPr lang="en-US" dirty="0">
                <a:solidFill>
                  <a:schemeClr val="accent1"/>
                </a:solidFill>
              </a:rPr>
              <a:t>Note: </a:t>
            </a:r>
            <a:r>
              <a:rPr lang="en-US" dirty="0" err="1"/>
              <a:t>Đặt</a:t>
            </a:r>
            <a:r>
              <a:rPr lang="en-US" dirty="0"/>
              <a:t> </a:t>
            </a:r>
            <a:r>
              <a:rPr lang="en-US" dirty="0" err="1"/>
              <a:t>tên</a:t>
            </a:r>
            <a:r>
              <a:rPr lang="en-US" dirty="0"/>
              <a:t> test case </a:t>
            </a:r>
            <a:r>
              <a:rPr lang="en-US" dirty="0" err="1"/>
              <a:t>giống</a:t>
            </a:r>
            <a:r>
              <a:rPr lang="en-US" dirty="0"/>
              <a:t> file test case manual </a:t>
            </a:r>
          </a:p>
          <a:p>
            <a:pPr lvl="0"/>
            <a:endParaRPr lang="en-US" sz="1600" dirty="0">
              <a:latin typeface="Calibri" panose="020F0502020204030204" pitchFamily="34" charset="0"/>
              <a:cs typeface="Calibri" panose="020F0502020204030204" pitchFamily="34" charset="0"/>
            </a:endParaRPr>
          </a:p>
        </p:txBody>
      </p:sp>
      <p:pic>
        <p:nvPicPr>
          <p:cNvPr id="20" name="Picture 19"/>
          <p:cNvPicPr/>
          <p:nvPr/>
        </p:nvPicPr>
        <p:blipFill>
          <a:blip r:embed="rId4"/>
          <a:stretch>
            <a:fillRect/>
          </a:stretch>
        </p:blipFill>
        <p:spPr>
          <a:xfrm>
            <a:off x="1431809" y="1407020"/>
            <a:ext cx="6642543" cy="3230780"/>
          </a:xfrm>
          <a:prstGeom prst="rect">
            <a:avLst/>
          </a:prstGeom>
          <a:ln>
            <a:solidFill>
              <a:schemeClr val="tx1"/>
            </a:solidFill>
          </a:ln>
        </p:spPr>
      </p:pic>
    </p:spTree>
    <p:extLst>
      <p:ext uri="{BB962C8B-B14F-4D97-AF65-F5344CB8AC3E}">
        <p14:creationId xmlns:p14="http://schemas.microsoft.com/office/powerpoint/2010/main" val="12441625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grpSp>
        <p:nvGrpSpPr>
          <p:cNvPr id="4" name="Group 3">
            <a:extLst>
              <a:ext uri="{FF2B5EF4-FFF2-40B4-BE49-F238E27FC236}">
                <a16:creationId xmlns:a16="http://schemas.microsoft.com/office/drawing/2014/main" id="{12CABD01-81F0-4FA8-9D38-9B9C9362CFB6}"/>
              </a:ext>
            </a:extLst>
          </p:cNvPr>
          <p:cNvGrpSpPr/>
          <p:nvPr/>
        </p:nvGrpSpPr>
        <p:grpSpPr>
          <a:xfrm>
            <a:off x="576263" y="817788"/>
            <a:ext cx="6582526" cy="307777"/>
            <a:chOff x="797766" y="977087"/>
            <a:chExt cx="6582526" cy="307777"/>
          </a:xfrm>
        </p:grpSpPr>
        <p:grpSp>
          <p:nvGrpSpPr>
            <p:cNvPr id="8" name="Group 7">
              <a:extLst>
                <a:ext uri="{FF2B5EF4-FFF2-40B4-BE49-F238E27FC236}">
                  <a16:creationId xmlns:a16="http://schemas.microsoft.com/office/drawing/2014/main" id="{006384C3-4D35-44C0-8362-161814C577E8}"/>
                </a:ext>
              </a:extLst>
            </p:cNvPr>
            <p:cNvGrpSpPr/>
            <p:nvPr/>
          </p:nvGrpSpPr>
          <p:grpSpPr>
            <a:xfrm>
              <a:off x="797766" y="1029766"/>
              <a:ext cx="234240" cy="233196"/>
              <a:chOff x="1525828" y="1130295"/>
              <a:chExt cx="234240" cy="233196"/>
            </a:xfrm>
          </p:grpSpPr>
          <p:sp>
            <p:nvSpPr>
              <p:cNvPr id="9" name="Arrow: Chevron 8">
                <a:extLst>
                  <a:ext uri="{FF2B5EF4-FFF2-40B4-BE49-F238E27FC236}">
                    <a16:creationId xmlns:a16="http://schemas.microsoft.com/office/drawing/2014/main" id="{FAC551B5-BEAF-4ACC-8627-C9A3AA5E5DC8}"/>
                  </a:ext>
                </a:extLst>
              </p:cNvPr>
              <p:cNvSpPr/>
              <p:nvPr/>
            </p:nvSpPr>
            <p:spPr>
              <a:xfrm>
                <a:off x="1525828" y="1130295"/>
                <a:ext cx="187242" cy="233196"/>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Arrow: Chevron 9">
                <a:extLst>
                  <a:ext uri="{FF2B5EF4-FFF2-40B4-BE49-F238E27FC236}">
                    <a16:creationId xmlns:a16="http://schemas.microsoft.com/office/drawing/2014/main" id="{E0A36C9D-E69C-476D-B2D6-823E5A8225CD}"/>
                  </a:ext>
                </a:extLst>
              </p:cNvPr>
              <p:cNvSpPr/>
              <p:nvPr/>
            </p:nvSpPr>
            <p:spPr>
              <a:xfrm>
                <a:off x="1594705" y="1149555"/>
                <a:ext cx="165363" cy="194766"/>
              </a:xfrm>
              <a:prstGeom prst="chevron">
                <a:avLst/>
              </a:prstGeom>
              <a:solidFill>
                <a:schemeClr val="accent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3" name="TextBox 2">
              <a:extLst>
                <a:ext uri="{FF2B5EF4-FFF2-40B4-BE49-F238E27FC236}">
                  <a16:creationId xmlns:a16="http://schemas.microsoft.com/office/drawing/2014/main" id="{31EE9037-E362-4FFF-A6D3-01608B684B9C}"/>
                </a:ext>
              </a:extLst>
            </p:cNvPr>
            <p:cNvSpPr txBox="1"/>
            <p:nvPr/>
          </p:nvSpPr>
          <p:spPr>
            <a:xfrm>
              <a:off x="1100883" y="977087"/>
              <a:ext cx="6279409" cy="307777"/>
            </a:xfrm>
            <a:prstGeom prst="rect">
              <a:avLst/>
            </a:prstGeom>
            <a:noFill/>
          </p:spPr>
          <p:txBody>
            <a:bodyPr wrap="square" rtlCol="0">
              <a:spAutoFit/>
            </a:bodyPr>
            <a:lstStyle/>
            <a:p>
              <a:pPr lvl="0"/>
              <a:endParaRPr lang="en-US" dirty="0"/>
            </a:p>
          </p:txBody>
        </p:sp>
      </p:grpSp>
      <p:grpSp>
        <p:nvGrpSpPr>
          <p:cNvPr id="14" name="Group 13">
            <a:extLst>
              <a:ext uri="{FF2B5EF4-FFF2-40B4-BE49-F238E27FC236}">
                <a16:creationId xmlns:a16="http://schemas.microsoft.com/office/drawing/2014/main" id="{564DD61B-174C-41B6-9673-B67D78024AD9}"/>
              </a:ext>
            </a:extLst>
          </p:cNvPr>
          <p:cNvGrpSpPr/>
          <p:nvPr/>
        </p:nvGrpSpPr>
        <p:grpSpPr>
          <a:xfrm>
            <a:off x="-180109" y="-1"/>
            <a:ext cx="3464730" cy="817789"/>
            <a:chOff x="-180109" y="-1"/>
            <a:chExt cx="2870682" cy="618487"/>
          </a:xfrm>
        </p:grpSpPr>
        <p:sp>
          <p:nvSpPr>
            <p:cNvPr id="15" name="Rectangle: Diagonal Corners Snipped 14">
              <a:extLst>
                <a:ext uri="{FF2B5EF4-FFF2-40B4-BE49-F238E27FC236}">
                  <a16:creationId xmlns:a16="http://schemas.microsoft.com/office/drawing/2014/main" id="{1BF6ABBA-D98E-43A8-AF66-BC0783C5D573}"/>
                </a:ext>
              </a:extLst>
            </p:cNvPr>
            <p:cNvSpPr/>
            <p:nvPr/>
          </p:nvSpPr>
          <p:spPr>
            <a:xfrm flipH="1">
              <a:off x="-180109" y="-1"/>
              <a:ext cx="2870682" cy="505692"/>
            </a:xfrm>
            <a:prstGeom prst="snip2DiagRect">
              <a:avLst>
                <a:gd name="adj1" fmla="val 0"/>
                <a:gd name="adj2" fmla="val 3584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A78C3B5D-2167-4077-A22D-5ECE51563F6E}"/>
                </a:ext>
              </a:extLst>
            </p:cNvPr>
            <p:cNvSpPr txBox="1"/>
            <p:nvPr/>
          </p:nvSpPr>
          <p:spPr>
            <a:xfrm>
              <a:off x="-17313" y="95266"/>
              <a:ext cx="2523010" cy="523220"/>
            </a:xfrm>
            <a:prstGeom prst="rect">
              <a:avLst/>
            </a:prstGeom>
            <a:noFill/>
          </p:spPr>
          <p:txBody>
            <a:bodyPr wrap="square" rtlCol="0">
              <a:spAutoFit/>
            </a:bodyPr>
            <a:lstStyle/>
            <a:p>
              <a:r>
                <a:rPr lang="en-US" i="1" dirty="0" smtClean="0">
                  <a:solidFill>
                    <a:schemeClr val="bg1"/>
                  </a:solidFill>
                </a:rPr>
                <a:t>5.3 – </a:t>
              </a:r>
              <a:r>
                <a:rPr lang="en-US" i="1" dirty="0" err="1" smtClean="0">
                  <a:solidFill>
                    <a:schemeClr val="bg1"/>
                  </a:solidFill>
                </a:rPr>
                <a:t>Tạo</a:t>
              </a:r>
              <a:r>
                <a:rPr lang="en-US" i="1" dirty="0" smtClean="0">
                  <a:solidFill>
                    <a:schemeClr val="bg1"/>
                  </a:solidFill>
                </a:rPr>
                <a:t> </a:t>
              </a:r>
              <a:r>
                <a:rPr lang="en-US" i="1" dirty="0" err="1" smtClean="0">
                  <a:solidFill>
                    <a:schemeClr val="bg1"/>
                  </a:solidFill>
                </a:rPr>
                <a:t>testcase</a:t>
              </a:r>
              <a:r>
                <a:rPr lang="en-US" i="1" dirty="0" smtClean="0">
                  <a:solidFill>
                    <a:schemeClr val="bg1"/>
                  </a:solidFill>
                </a:rPr>
                <a:t> </a:t>
              </a:r>
              <a:r>
                <a:rPr lang="en-US" i="1" dirty="0" err="1" smtClean="0">
                  <a:solidFill>
                    <a:schemeClr val="bg1"/>
                  </a:solidFill>
                </a:rPr>
                <a:t>và</a:t>
              </a:r>
              <a:r>
                <a:rPr lang="en-US" i="1" dirty="0" smtClean="0">
                  <a:solidFill>
                    <a:schemeClr val="bg1"/>
                  </a:solidFill>
                </a:rPr>
                <a:t> Record </a:t>
              </a:r>
              <a:r>
                <a:rPr lang="en-US" i="1" dirty="0" err="1" smtClean="0">
                  <a:solidFill>
                    <a:schemeClr val="bg1"/>
                  </a:solidFill>
                </a:rPr>
                <a:t>các</a:t>
              </a:r>
              <a:r>
                <a:rPr lang="en-US" i="1" dirty="0" smtClean="0">
                  <a:solidFill>
                    <a:schemeClr val="bg1"/>
                  </a:solidFill>
                </a:rPr>
                <a:t> </a:t>
              </a:r>
              <a:r>
                <a:rPr lang="en-US" i="1" dirty="0" err="1" smtClean="0">
                  <a:solidFill>
                    <a:schemeClr val="bg1"/>
                  </a:solidFill>
                </a:rPr>
                <a:t>bước</a:t>
              </a:r>
              <a:r>
                <a:rPr lang="en-US" i="1" dirty="0" smtClean="0">
                  <a:solidFill>
                    <a:schemeClr val="bg1"/>
                  </a:solidFill>
                </a:rPr>
                <a:t> Login</a:t>
              </a:r>
              <a:endParaRPr lang="en-US" i="1" dirty="0">
                <a:solidFill>
                  <a:schemeClr val="bg1"/>
                </a:solidFill>
              </a:endParaRPr>
            </a:p>
          </p:txBody>
        </p:sp>
      </p:grpSp>
      <p:grpSp>
        <p:nvGrpSpPr>
          <p:cNvPr id="11" name="Group 10"/>
          <p:cNvGrpSpPr/>
          <p:nvPr/>
        </p:nvGrpSpPr>
        <p:grpSpPr>
          <a:xfrm>
            <a:off x="7875773" y="11057"/>
            <a:ext cx="1196781" cy="615297"/>
            <a:chOff x="7875773" y="11057"/>
            <a:chExt cx="1196781" cy="615297"/>
          </a:xfrm>
        </p:grpSpPr>
        <p:sp>
          <p:nvSpPr>
            <p:cNvPr id="12" name="Rectangle 11"/>
            <p:cNvSpPr/>
            <p:nvPr/>
          </p:nvSpPr>
          <p:spPr>
            <a:xfrm>
              <a:off x="7875773" y="11057"/>
              <a:ext cx="1196781" cy="615297"/>
            </a:xfrm>
            <a:prstGeom prst="rect">
              <a:avLst/>
            </a:prstGeom>
            <a:solidFill>
              <a:srgbClr val="FBFBFB"/>
            </a:solidFill>
            <a:ln>
              <a:solidFill>
                <a:srgbClr val="FAFA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74352" y="153826"/>
              <a:ext cx="817101" cy="332250"/>
            </a:xfrm>
            <a:prstGeom prst="rect">
              <a:avLst/>
            </a:prstGeom>
          </p:spPr>
        </p:pic>
      </p:grpSp>
      <p:sp>
        <p:nvSpPr>
          <p:cNvPr id="18" name="TextBox 17">
            <a:extLst>
              <a:ext uri="{FF2B5EF4-FFF2-40B4-BE49-F238E27FC236}">
                <a16:creationId xmlns:a16="http://schemas.microsoft.com/office/drawing/2014/main" id="{31EE9037-E362-4FFF-A6D3-01608B684B9C}"/>
              </a:ext>
            </a:extLst>
          </p:cNvPr>
          <p:cNvSpPr txBox="1"/>
          <p:nvPr/>
        </p:nvSpPr>
        <p:spPr>
          <a:xfrm>
            <a:off x="995255" y="833176"/>
            <a:ext cx="6279409" cy="1754326"/>
          </a:xfrm>
          <a:prstGeom prst="rect">
            <a:avLst/>
          </a:prstGeom>
          <a:noFill/>
        </p:spPr>
        <p:txBody>
          <a:bodyPr wrap="square" rtlCol="0">
            <a:spAutoFit/>
          </a:bodyPr>
          <a:lstStyle/>
          <a:p>
            <a:r>
              <a:rPr lang="en-US" sz="1800" b="1" dirty="0" err="1">
                <a:latin typeface="Calibri" panose="020F0502020204030204" pitchFamily="34" charset="0"/>
                <a:cs typeface="Calibri" panose="020F0502020204030204" pitchFamily="34" charset="0"/>
              </a:rPr>
              <a:t>Sau</a:t>
            </a:r>
            <a:r>
              <a:rPr lang="en-US" sz="1800" b="1" dirty="0">
                <a:latin typeface="Calibri" panose="020F0502020204030204" pitchFamily="34" charset="0"/>
                <a:cs typeface="Calibri" panose="020F0502020204030204" pitchFamily="34" charset="0"/>
              </a:rPr>
              <a:t> </a:t>
            </a:r>
            <a:r>
              <a:rPr lang="en-US" sz="1800" b="1" dirty="0" err="1">
                <a:latin typeface="Calibri" panose="020F0502020204030204" pitchFamily="34" charset="0"/>
                <a:cs typeface="Calibri" panose="020F0502020204030204" pitchFamily="34" charset="0"/>
              </a:rPr>
              <a:t>khi</a:t>
            </a:r>
            <a:r>
              <a:rPr lang="en-US" sz="1800" b="1" dirty="0">
                <a:latin typeface="Calibri" panose="020F0502020204030204" pitchFamily="34" charset="0"/>
                <a:cs typeface="Calibri" panose="020F0502020204030204" pitchFamily="34" charset="0"/>
              </a:rPr>
              <a:t> </a:t>
            </a:r>
            <a:r>
              <a:rPr lang="en-US" sz="1800" b="1" dirty="0" err="1">
                <a:latin typeface="Calibri" panose="020F0502020204030204" pitchFamily="34" charset="0"/>
                <a:cs typeface="Calibri" panose="020F0502020204030204" pitchFamily="34" charset="0"/>
              </a:rPr>
              <a:t>tạo</a:t>
            </a:r>
            <a:r>
              <a:rPr lang="en-US" sz="1800" b="1" dirty="0">
                <a:latin typeface="Calibri" panose="020F0502020204030204" pitchFamily="34" charset="0"/>
                <a:cs typeface="Calibri" panose="020F0502020204030204" pitchFamily="34" charset="0"/>
              </a:rPr>
              <a:t> test case </a:t>
            </a:r>
            <a:r>
              <a:rPr lang="en-US" sz="1800" b="1" dirty="0" err="1">
                <a:latin typeface="Calibri" panose="020F0502020204030204" pitchFamily="34" charset="0"/>
                <a:cs typeface="Calibri" panose="020F0502020204030204" pitchFamily="34" charset="0"/>
              </a:rPr>
              <a:t>thành</a:t>
            </a:r>
            <a:r>
              <a:rPr lang="en-US" sz="1800" b="1" dirty="0">
                <a:latin typeface="Calibri" panose="020F0502020204030204" pitchFamily="34" charset="0"/>
                <a:cs typeface="Calibri" panose="020F0502020204030204" pitchFamily="34" charset="0"/>
              </a:rPr>
              <a:t> </a:t>
            </a:r>
            <a:r>
              <a:rPr lang="en-US" sz="1800" b="1" dirty="0" err="1">
                <a:latin typeface="Calibri" panose="020F0502020204030204" pitchFamily="34" charset="0"/>
                <a:cs typeface="Calibri" panose="020F0502020204030204" pitchFamily="34" charset="0"/>
              </a:rPr>
              <a:t>công</a:t>
            </a:r>
            <a:r>
              <a:rPr lang="en-US" sz="1800" b="1" dirty="0">
                <a:latin typeface="Calibri" panose="020F0502020204030204" pitchFamily="34" charset="0"/>
                <a:cs typeface="Calibri" panose="020F0502020204030204" pitchFamily="34" charset="0"/>
              </a:rPr>
              <a:t> </a:t>
            </a:r>
            <a:r>
              <a:rPr lang="en-US" sz="1800" b="1" dirty="0" err="1">
                <a:latin typeface="Calibri" panose="020F0502020204030204" pitchFamily="34" charset="0"/>
                <a:cs typeface="Calibri" panose="020F0502020204030204" pitchFamily="34" charset="0"/>
              </a:rPr>
              <a:t>thì</a:t>
            </a:r>
            <a:r>
              <a:rPr lang="en-US" sz="1800" b="1" dirty="0">
                <a:latin typeface="Calibri" panose="020F0502020204030204" pitchFamily="34" charset="0"/>
                <a:cs typeface="Calibri" panose="020F0502020204030204" pitchFamily="34" charset="0"/>
              </a:rPr>
              <a:t> </a:t>
            </a:r>
            <a:r>
              <a:rPr lang="en-US" sz="1800" b="1" dirty="0" err="1">
                <a:latin typeface="Calibri" panose="020F0502020204030204" pitchFamily="34" charset="0"/>
                <a:cs typeface="Calibri" panose="020F0502020204030204" pitchFamily="34" charset="0"/>
              </a:rPr>
              <a:t>các</a:t>
            </a:r>
            <a:r>
              <a:rPr lang="en-US" sz="1800" b="1" dirty="0">
                <a:latin typeface="Calibri" panose="020F0502020204030204" pitchFamily="34" charset="0"/>
                <a:cs typeface="Calibri" panose="020F0502020204030204" pitchFamily="34" charset="0"/>
              </a:rPr>
              <a:t> </a:t>
            </a:r>
            <a:r>
              <a:rPr lang="en-US" sz="1800" b="1" dirty="0" err="1">
                <a:latin typeface="Calibri" panose="020F0502020204030204" pitchFamily="34" charset="0"/>
                <a:cs typeface="Calibri" panose="020F0502020204030204" pitchFamily="34" charset="0"/>
              </a:rPr>
              <a:t>bạn</a:t>
            </a:r>
            <a:r>
              <a:rPr lang="en-US" sz="1800" b="1" dirty="0">
                <a:latin typeface="Calibri" panose="020F0502020204030204" pitchFamily="34" charset="0"/>
                <a:cs typeface="Calibri" panose="020F0502020204030204" pitchFamily="34" charset="0"/>
              </a:rPr>
              <a:t> </a:t>
            </a:r>
            <a:r>
              <a:rPr lang="en-US" sz="1800" b="1" dirty="0" err="1">
                <a:latin typeface="Calibri" panose="020F0502020204030204" pitchFamily="34" charset="0"/>
                <a:cs typeface="Calibri" panose="020F0502020204030204" pitchFamily="34" charset="0"/>
              </a:rPr>
              <a:t>thấy</a:t>
            </a:r>
            <a:r>
              <a:rPr lang="en-US" sz="1800" b="1" dirty="0">
                <a:latin typeface="Calibri" panose="020F0502020204030204" pitchFamily="34" charset="0"/>
                <a:cs typeface="Calibri" panose="020F0502020204030204" pitchFamily="34" charset="0"/>
              </a:rPr>
              <a:t> </a:t>
            </a:r>
            <a:r>
              <a:rPr lang="en-US" sz="1800" b="1" dirty="0" err="1">
                <a:latin typeface="Calibri" panose="020F0502020204030204" pitchFamily="34" charset="0"/>
                <a:cs typeface="Calibri" panose="020F0502020204030204" pitchFamily="34" charset="0"/>
              </a:rPr>
              <a:t>nó</a:t>
            </a:r>
            <a:r>
              <a:rPr lang="en-US" sz="1800" b="1" dirty="0">
                <a:latin typeface="Calibri" panose="020F0502020204030204" pitchFamily="34" charset="0"/>
                <a:cs typeface="Calibri" panose="020F0502020204030204" pitchFamily="34" charset="0"/>
              </a:rPr>
              <a:t> </a:t>
            </a:r>
            <a:r>
              <a:rPr lang="en-US" sz="1800" b="1" dirty="0" err="1">
                <a:latin typeface="Calibri" panose="020F0502020204030204" pitchFamily="34" charset="0"/>
                <a:cs typeface="Calibri" panose="020F0502020204030204" pitchFamily="34" charset="0"/>
              </a:rPr>
              <a:t>có</a:t>
            </a:r>
            <a:r>
              <a:rPr lang="en-US" sz="1800" b="1" dirty="0">
                <a:latin typeface="Calibri" panose="020F0502020204030204" pitchFamily="34" charset="0"/>
                <a:cs typeface="Calibri" panose="020F0502020204030204" pitchFamily="34" charset="0"/>
              </a:rPr>
              <a:t> 3 </a:t>
            </a:r>
            <a:r>
              <a:rPr lang="en-US" sz="1800" b="1" dirty="0" err="1">
                <a:latin typeface="Calibri" panose="020F0502020204030204" pitchFamily="34" charset="0"/>
                <a:cs typeface="Calibri" panose="020F0502020204030204" pitchFamily="34" charset="0"/>
              </a:rPr>
              <a:t>vùng</a:t>
            </a:r>
            <a:r>
              <a:rPr lang="en-US" sz="1800" b="1" dirty="0">
                <a:latin typeface="Calibri" panose="020F0502020204030204" pitchFamily="34" charset="0"/>
                <a:cs typeface="Calibri" panose="020F0502020204030204" pitchFamily="34" charset="0"/>
              </a:rPr>
              <a:t> </a:t>
            </a:r>
            <a:r>
              <a:rPr lang="en-US" sz="1800" b="1" dirty="0" err="1">
                <a:latin typeface="Calibri" panose="020F0502020204030204" pitchFamily="34" charset="0"/>
                <a:cs typeface="Calibri" panose="020F0502020204030204" pitchFamily="34" charset="0"/>
              </a:rPr>
              <a:t>chính</a:t>
            </a:r>
            <a:r>
              <a:rPr lang="en-US" sz="1800" b="1" dirty="0" smtClean="0">
                <a:latin typeface="Calibri" panose="020F0502020204030204" pitchFamily="34" charset="0"/>
                <a:cs typeface="Calibri" panose="020F0502020204030204" pitchFamily="34" charset="0"/>
              </a:rPr>
              <a:t>.</a:t>
            </a:r>
            <a:endParaRPr lang="en-US" dirty="0"/>
          </a:p>
          <a:p>
            <a:pPr lvl="0"/>
            <a:r>
              <a:rPr lang="en-US" dirty="0">
                <a:latin typeface="Calibri" panose="020F0502020204030204" pitchFamily="34" charset="0"/>
                <a:cs typeface="Calibri" panose="020F0502020204030204" pitchFamily="34" charset="0"/>
              </a:rPr>
              <a:t>Setup: </a:t>
            </a:r>
            <a:r>
              <a:rPr lang="en-US" dirty="0" err="1">
                <a:latin typeface="Calibri" panose="020F0502020204030204" pitchFamily="34" charset="0"/>
                <a:cs typeface="Calibri" panose="020F0502020204030204" pitchFamily="34" charset="0"/>
              </a:rPr>
              <a:t>vùng</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này</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nó</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sẽ</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khởi</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chạy</a:t>
            </a:r>
            <a:r>
              <a:rPr lang="en-US" dirty="0">
                <a:latin typeface="Calibri" panose="020F0502020204030204" pitchFamily="34" charset="0"/>
                <a:cs typeface="Calibri" panose="020F0502020204030204" pitchFamily="34" charset="0"/>
              </a:rPr>
              <a:t> Browser </a:t>
            </a:r>
            <a:r>
              <a:rPr lang="en-US" dirty="0" err="1">
                <a:latin typeface="Calibri" panose="020F0502020204030204" pitchFamily="34" charset="0"/>
                <a:cs typeface="Calibri" panose="020F0502020204030204" pitchFamily="34" charset="0"/>
              </a:rPr>
              <a:t>mà</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mình</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lựa</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chọn</a:t>
            </a:r>
            <a:endParaRPr lang="en-US" dirty="0">
              <a:latin typeface="Calibri" panose="020F0502020204030204" pitchFamily="34" charset="0"/>
              <a:cs typeface="Calibri" panose="020F0502020204030204" pitchFamily="34" charset="0"/>
            </a:endParaRPr>
          </a:p>
          <a:p>
            <a:pPr lvl="0"/>
            <a:r>
              <a:rPr lang="en-US" dirty="0">
                <a:latin typeface="Calibri" panose="020F0502020204030204" pitchFamily="34" charset="0"/>
                <a:cs typeface="Calibri" panose="020F0502020204030204" pitchFamily="34" charset="0"/>
              </a:rPr>
              <a:t>Main Execution: </a:t>
            </a:r>
            <a:r>
              <a:rPr lang="en-US" dirty="0" err="1">
                <a:latin typeface="Calibri" panose="020F0502020204030204" pitchFamily="34" charset="0"/>
                <a:cs typeface="Calibri" panose="020F0502020204030204" pitchFamily="34" charset="0"/>
              </a:rPr>
              <a:t>vùng</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này</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chứa</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các</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bước</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khi</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chúng</a:t>
            </a:r>
            <a:r>
              <a:rPr lang="en-US" dirty="0">
                <a:latin typeface="Calibri" panose="020F0502020204030204" pitchFamily="34" charset="0"/>
                <a:cs typeface="Calibri" panose="020F0502020204030204" pitchFamily="34" charset="0"/>
              </a:rPr>
              <a:t> ta record </a:t>
            </a:r>
            <a:r>
              <a:rPr lang="en-US" dirty="0" err="1">
                <a:latin typeface="Calibri" panose="020F0502020204030204" pitchFamily="34" charset="0"/>
                <a:cs typeface="Calibri" panose="020F0502020204030204" pitchFamily="34" charset="0"/>
              </a:rPr>
              <a:t>xong</a:t>
            </a:r>
            <a:endParaRPr lang="en-US" dirty="0">
              <a:latin typeface="Calibri" panose="020F0502020204030204" pitchFamily="34" charset="0"/>
              <a:cs typeface="Calibri" panose="020F0502020204030204" pitchFamily="34" charset="0"/>
            </a:endParaRPr>
          </a:p>
          <a:p>
            <a:pPr lvl="0"/>
            <a:r>
              <a:rPr lang="en-US" dirty="0">
                <a:latin typeface="Calibri" panose="020F0502020204030204" pitchFamily="34" charset="0"/>
                <a:cs typeface="Calibri" panose="020F0502020204030204" pitchFamily="34" charset="0"/>
              </a:rPr>
              <a:t>Tear Down: </a:t>
            </a:r>
            <a:r>
              <a:rPr lang="en-US" dirty="0" err="1">
                <a:latin typeface="Calibri" panose="020F0502020204030204" pitchFamily="34" charset="0"/>
                <a:cs typeface="Calibri" panose="020F0502020204030204" pitchFamily="34" charset="0"/>
              </a:rPr>
              <a:t>vùng</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này</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sẽ</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hành</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động</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các</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thao</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tác</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đóng</a:t>
            </a:r>
            <a:r>
              <a:rPr lang="en-US" dirty="0">
                <a:latin typeface="Calibri" panose="020F0502020204030204" pitchFamily="34" charset="0"/>
                <a:cs typeface="Calibri" panose="020F0502020204030204" pitchFamily="34" charset="0"/>
              </a:rPr>
              <a:t> driver </a:t>
            </a:r>
            <a:r>
              <a:rPr lang="en-US" dirty="0" err="1">
                <a:latin typeface="Calibri" panose="020F0502020204030204" pitchFamily="34" charset="0"/>
                <a:cs typeface="Calibri" panose="020F0502020204030204" pitchFamily="34" charset="0"/>
              </a:rPr>
              <a:t>và</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trình</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duyệt</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sau</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khi</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thực</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thi</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hết</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các</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bước</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của</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phần</a:t>
            </a:r>
            <a:r>
              <a:rPr lang="en-US" dirty="0">
                <a:latin typeface="Calibri" panose="020F0502020204030204" pitchFamily="34" charset="0"/>
                <a:cs typeface="Calibri" panose="020F0502020204030204" pitchFamily="34" charset="0"/>
              </a:rPr>
              <a:t> Main Execution</a:t>
            </a:r>
          </a:p>
          <a:p>
            <a:pPr lvl="0"/>
            <a:endParaRPr lang="en-US" sz="1600" dirty="0">
              <a:latin typeface="Calibri" panose="020F0502020204030204" pitchFamily="34" charset="0"/>
              <a:cs typeface="Calibri" panose="020F0502020204030204" pitchFamily="34" charset="0"/>
            </a:endParaRPr>
          </a:p>
        </p:txBody>
      </p:sp>
      <p:pic>
        <p:nvPicPr>
          <p:cNvPr id="17" name="Picture 16"/>
          <p:cNvPicPr/>
          <p:nvPr/>
        </p:nvPicPr>
        <p:blipFill>
          <a:blip r:embed="rId4"/>
          <a:stretch>
            <a:fillRect/>
          </a:stretch>
        </p:blipFill>
        <p:spPr>
          <a:xfrm>
            <a:off x="1446939" y="2327542"/>
            <a:ext cx="5943600" cy="2815958"/>
          </a:xfrm>
          <a:prstGeom prst="rect">
            <a:avLst/>
          </a:prstGeom>
          <a:ln>
            <a:solidFill>
              <a:schemeClr val="tx1"/>
            </a:solidFill>
          </a:ln>
        </p:spPr>
      </p:pic>
    </p:spTree>
    <p:extLst>
      <p:ext uri="{BB962C8B-B14F-4D97-AF65-F5344CB8AC3E}">
        <p14:creationId xmlns:p14="http://schemas.microsoft.com/office/powerpoint/2010/main" val="19017770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grpSp>
        <p:nvGrpSpPr>
          <p:cNvPr id="4" name="Group 3">
            <a:extLst>
              <a:ext uri="{FF2B5EF4-FFF2-40B4-BE49-F238E27FC236}">
                <a16:creationId xmlns:a16="http://schemas.microsoft.com/office/drawing/2014/main" id="{12CABD01-81F0-4FA8-9D38-9B9C9362CFB6}"/>
              </a:ext>
            </a:extLst>
          </p:cNvPr>
          <p:cNvGrpSpPr/>
          <p:nvPr/>
        </p:nvGrpSpPr>
        <p:grpSpPr>
          <a:xfrm>
            <a:off x="576263" y="817788"/>
            <a:ext cx="6582526" cy="307777"/>
            <a:chOff x="797766" y="977087"/>
            <a:chExt cx="6582526" cy="307777"/>
          </a:xfrm>
        </p:grpSpPr>
        <p:grpSp>
          <p:nvGrpSpPr>
            <p:cNvPr id="8" name="Group 7">
              <a:extLst>
                <a:ext uri="{FF2B5EF4-FFF2-40B4-BE49-F238E27FC236}">
                  <a16:creationId xmlns:a16="http://schemas.microsoft.com/office/drawing/2014/main" id="{006384C3-4D35-44C0-8362-161814C577E8}"/>
                </a:ext>
              </a:extLst>
            </p:cNvPr>
            <p:cNvGrpSpPr/>
            <p:nvPr/>
          </p:nvGrpSpPr>
          <p:grpSpPr>
            <a:xfrm>
              <a:off x="797766" y="1029766"/>
              <a:ext cx="234240" cy="233196"/>
              <a:chOff x="1525828" y="1130295"/>
              <a:chExt cx="234240" cy="233196"/>
            </a:xfrm>
          </p:grpSpPr>
          <p:sp>
            <p:nvSpPr>
              <p:cNvPr id="9" name="Arrow: Chevron 8">
                <a:extLst>
                  <a:ext uri="{FF2B5EF4-FFF2-40B4-BE49-F238E27FC236}">
                    <a16:creationId xmlns:a16="http://schemas.microsoft.com/office/drawing/2014/main" id="{FAC551B5-BEAF-4ACC-8627-C9A3AA5E5DC8}"/>
                  </a:ext>
                </a:extLst>
              </p:cNvPr>
              <p:cNvSpPr/>
              <p:nvPr/>
            </p:nvSpPr>
            <p:spPr>
              <a:xfrm>
                <a:off x="1525828" y="1130295"/>
                <a:ext cx="187242" cy="233196"/>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Arrow: Chevron 9">
                <a:extLst>
                  <a:ext uri="{FF2B5EF4-FFF2-40B4-BE49-F238E27FC236}">
                    <a16:creationId xmlns:a16="http://schemas.microsoft.com/office/drawing/2014/main" id="{E0A36C9D-E69C-476D-B2D6-823E5A8225CD}"/>
                  </a:ext>
                </a:extLst>
              </p:cNvPr>
              <p:cNvSpPr/>
              <p:nvPr/>
            </p:nvSpPr>
            <p:spPr>
              <a:xfrm>
                <a:off x="1594705" y="1149555"/>
                <a:ext cx="165363" cy="194766"/>
              </a:xfrm>
              <a:prstGeom prst="chevron">
                <a:avLst/>
              </a:prstGeom>
              <a:solidFill>
                <a:schemeClr val="accent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3" name="TextBox 2">
              <a:extLst>
                <a:ext uri="{FF2B5EF4-FFF2-40B4-BE49-F238E27FC236}">
                  <a16:creationId xmlns:a16="http://schemas.microsoft.com/office/drawing/2014/main" id="{31EE9037-E362-4FFF-A6D3-01608B684B9C}"/>
                </a:ext>
              </a:extLst>
            </p:cNvPr>
            <p:cNvSpPr txBox="1"/>
            <p:nvPr/>
          </p:nvSpPr>
          <p:spPr>
            <a:xfrm>
              <a:off x="1100883" y="977087"/>
              <a:ext cx="6279409" cy="307777"/>
            </a:xfrm>
            <a:prstGeom prst="rect">
              <a:avLst/>
            </a:prstGeom>
            <a:noFill/>
          </p:spPr>
          <p:txBody>
            <a:bodyPr wrap="square" rtlCol="0">
              <a:spAutoFit/>
            </a:bodyPr>
            <a:lstStyle/>
            <a:p>
              <a:pPr lvl="0"/>
              <a:endParaRPr lang="en-US" dirty="0"/>
            </a:p>
          </p:txBody>
        </p:sp>
      </p:grpSp>
      <p:grpSp>
        <p:nvGrpSpPr>
          <p:cNvPr id="14" name="Group 13">
            <a:extLst>
              <a:ext uri="{FF2B5EF4-FFF2-40B4-BE49-F238E27FC236}">
                <a16:creationId xmlns:a16="http://schemas.microsoft.com/office/drawing/2014/main" id="{564DD61B-174C-41B6-9673-B67D78024AD9}"/>
              </a:ext>
            </a:extLst>
          </p:cNvPr>
          <p:cNvGrpSpPr/>
          <p:nvPr/>
        </p:nvGrpSpPr>
        <p:grpSpPr>
          <a:xfrm>
            <a:off x="-180109" y="-1"/>
            <a:ext cx="3464730" cy="817789"/>
            <a:chOff x="-180109" y="-1"/>
            <a:chExt cx="2870682" cy="618487"/>
          </a:xfrm>
        </p:grpSpPr>
        <p:sp>
          <p:nvSpPr>
            <p:cNvPr id="15" name="Rectangle: Diagonal Corners Snipped 14">
              <a:extLst>
                <a:ext uri="{FF2B5EF4-FFF2-40B4-BE49-F238E27FC236}">
                  <a16:creationId xmlns:a16="http://schemas.microsoft.com/office/drawing/2014/main" id="{1BF6ABBA-D98E-43A8-AF66-BC0783C5D573}"/>
                </a:ext>
              </a:extLst>
            </p:cNvPr>
            <p:cNvSpPr/>
            <p:nvPr/>
          </p:nvSpPr>
          <p:spPr>
            <a:xfrm flipH="1">
              <a:off x="-180109" y="-1"/>
              <a:ext cx="2870682" cy="505692"/>
            </a:xfrm>
            <a:prstGeom prst="snip2DiagRect">
              <a:avLst>
                <a:gd name="adj1" fmla="val 0"/>
                <a:gd name="adj2" fmla="val 3584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A78C3B5D-2167-4077-A22D-5ECE51563F6E}"/>
                </a:ext>
              </a:extLst>
            </p:cNvPr>
            <p:cNvSpPr txBox="1"/>
            <p:nvPr/>
          </p:nvSpPr>
          <p:spPr>
            <a:xfrm>
              <a:off x="-17313" y="95266"/>
              <a:ext cx="2523010" cy="523220"/>
            </a:xfrm>
            <a:prstGeom prst="rect">
              <a:avLst/>
            </a:prstGeom>
            <a:noFill/>
          </p:spPr>
          <p:txBody>
            <a:bodyPr wrap="square" rtlCol="0">
              <a:spAutoFit/>
            </a:bodyPr>
            <a:lstStyle/>
            <a:p>
              <a:r>
                <a:rPr lang="en-US" i="1" dirty="0" smtClean="0">
                  <a:solidFill>
                    <a:schemeClr val="bg1"/>
                  </a:solidFill>
                </a:rPr>
                <a:t>5.3 – </a:t>
              </a:r>
              <a:r>
                <a:rPr lang="en-US" i="1" dirty="0" err="1" smtClean="0">
                  <a:solidFill>
                    <a:schemeClr val="bg1"/>
                  </a:solidFill>
                </a:rPr>
                <a:t>Tạo</a:t>
              </a:r>
              <a:r>
                <a:rPr lang="en-US" i="1" dirty="0" smtClean="0">
                  <a:solidFill>
                    <a:schemeClr val="bg1"/>
                  </a:solidFill>
                </a:rPr>
                <a:t> </a:t>
              </a:r>
              <a:r>
                <a:rPr lang="en-US" i="1" dirty="0" err="1" smtClean="0">
                  <a:solidFill>
                    <a:schemeClr val="bg1"/>
                  </a:solidFill>
                </a:rPr>
                <a:t>testcase</a:t>
              </a:r>
              <a:r>
                <a:rPr lang="en-US" i="1" dirty="0" smtClean="0">
                  <a:solidFill>
                    <a:schemeClr val="bg1"/>
                  </a:solidFill>
                </a:rPr>
                <a:t> </a:t>
              </a:r>
              <a:r>
                <a:rPr lang="en-US" i="1" dirty="0" err="1" smtClean="0">
                  <a:solidFill>
                    <a:schemeClr val="bg1"/>
                  </a:solidFill>
                </a:rPr>
                <a:t>và</a:t>
              </a:r>
              <a:r>
                <a:rPr lang="en-US" i="1" dirty="0" smtClean="0">
                  <a:solidFill>
                    <a:schemeClr val="bg1"/>
                  </a:solidFill>
                </a:rPr>
                <a:t> Record </a:t>
              </a:r>
              <a:r>
                <a:rPr lang="en-US" i="1" dirty="0" err="1" smtClean="0">
                  <a:solidFill>
                    <a:schemeClr val="bg1"/>
                  </a:solidFill>
                </a:rPr>
                <a:t>các</a:t>
              </a:r>
              <a:r>
                <a:rPr lang="en-US" i="1" dirty="0" smtClean="0">
                  <a:solidFill>
                    <a:schemeClr val="bg1"/>
                  </a:solidFill>
                </a:rPr>
                <a:t> </a:t>
              </a:r>
              <a:r>
                <a:rPr lang="en-US" i="1" dirty="0" err="1" smtClean="0">
                  <a:solidFill>
                    <a:schemeClr val="bg1"/>
                  </a:solidFill>
                </a:rPr>
                <a:t>bước</a:t>
              </a:r>
              <a:r>
                <a:rPr lang="en-US" i="1" dirty="0" smtClean="0">
                  <a:solidFill>
                    <a:schemeClr val="bg1"/>
                  </a:solidFill>
                </a:rPr>
                <a:t> Login</a:t>
              </a:r>
              <a:endParaRPr lang="en-US" i="1" dirty="0">
                <a:solidFill>
                  <a:schemeClr val="bg1"/>
                </a:solidFill>
              </a:endParaRPr>
            </a:p>
          </p:txBody>
        </p:sp>
      </p:grpSp>
      <p:grpSp>
        <p:nvGrpSpPr>
          <p:cNvPr id="11" name="Group 10"/>
          <p:cNvGrpSpPr/>
          <p:nvPr/>
        </p:nvGrpSpPr>
        <p:grpSpPr>
          <a:xfrm>
            <a:off x="7875773" y="11057"/>
            <a:ext cx="1196781" cy="615297"/>
            <a:chOff x="7875773" y="11057"/>
            <a:chExt cx="1196781" cy="615297"/>
          </a:xfrm>
        </p:grpSpPr>
        <p:sp>
          <p:nvSpPr>
            <p:cNvPr id="12" name="Rectangle 11"/>
            <p:cNvSpPr/>
            <p:nvPr/>
          </p:nvSpPr>
          <p:spPr>
            <a:xfrm>
              <a:off x="7875773" y="11057"/>
              <a:ext cx="1196781" cy="615297"/>
            </a:xfrm>
            <a:prstGeom prst="rect">
              <a:avLst/>
            </a:prstGeom>
            <a:solidFill>
              <a:srgbClr val="FBFBFB"/>
            </a:solidFill>
            <a:ln>
              <a:solidFill>
                <a:srgbClr val="FAFA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74352" y="153826"/>
              <a:ext cx="817101" cy="332250"/>
            </a:xfrm>
            <a:prstGeom prst="rect">
              <a:avLst/>
            </a:prstGeom>
          </p:spPr>
        </p:pic>
      </p:grpSp>
      <p:sp>
        <p:nvSpPr>
          <p:cNvPr id="18" name="TextBox 17">
            <a:extLst>
              <a:ext uri="{FF2B5EF4-FFF2-40B4-BE49-F238E27FC236}">
                <a16:creationId xmlns:a16="http://schemas.microsoft.com/office/drawing/2014/main" id="{31EE9037-E362-4FFF-A6D3-01608B684B9C}"/>
              </a:ext>
            </a:extLst>
          </p:cNvPr>
          <p:cNvSpPr txBox="1"/>
          <p:nvPr/>
        </p:nvSpPr>
        <p:spPr>
          <a:xfrm>
            <a:off x="995255" y="833176"/>
            <a:ext cx="6279409" cy="1046440"/>
          </a:xfrm>
          <a:prstGeom prst="rect">
            <a:avLst/>
          </a:prstGeom>
          <a:noFill/>
        </p:spPr>
        <p:txBody>
          <a:bodyPr wrap="square" rtlCol="0">
            <a:spAutoFit/>
          </a:bodyPr>
          <a:lstStyle/>
          <a:p>
            <a:pPr lvl="0"/>
            <a:r>
              <a:rPr lang="en-US" sz="1600" b="1" dirty="0">
                <a:latin typeface="Calibri" panose="020F0502020204030204" pitchFamily="34" charset="0"/>
                <a:cs typeface="Calibri" panose="020F0502020204030204" pitchFamily="34" charset="0"/>
              </a:rPr>
              <a:t>Record test case </a:t>
            </a:r>
            <a:r>
              <a:rPr lang="en-US" sz="1600" b="1" dirty="0" smtClean="0">
                <a:latin typeface="Calibri" panose="020F0502020204030204" pitchFamily="34" charset="0"/>
                <a:cs typeface="Calibri" panose="020F0502020204030204" pitchFamily="34" charset="0"/>
              </a:rPr>
              <a:t>Login:</a:t>
            </a:r>
            <a:endParaRPr lang="en-US" sz="1600" b="1" dirty="0">
              <a:latin typeface="Calibri" panose="020F0502020204030204" pitchFamily="34" charset="0"/>
              <a:cs typeface="Calibri" panose="020F0502020204030204" pitchFamily="34" charset="0"/>
            </a:endParaRPr>
          </a:p>
          <a:p>
            <a:pPr lvl="0"/>
            <a:endParaRPr lang="en-US" sz="1600" b="1" dirty="0" smtClean="0">
              <a:latin typeface="Calibri" panose="020F0502020204030204" pitchFamily="34" charset="0"/>
              <a:cs typeface="Calibri" panose="020F0502020204030204" pitchFamily="34" charset="0"/>
            </a:endParaRPr>
          </a:p>
          <a:p>
            <a:r>
              <a:rPr lang="en-US" i="1" dirty="0"/>
              <a:t>Link: </a:t>
            </a:r>
            <a:r>
              <a:rPr lang="en-US" i="1" u="sng" dirty="0">
                <a:hlinkClick r:id="rId4"/>
              </a:rPr>
              <a:t>http://10.60.98.73:8306/approval-flow-management/flow</a:t>
            </a:r>
            <a:endParaRPr lang="en-US" dirty="0"/>
          </a:p>
          <a:p>
            <a:pPr lvl="0"/>
            <a:endParaRPr lang="en-US" sz="1600" dirty="0">
              <a:latin typeface="Calibri" panose="020F0502020204030204" pitchFamily="34" charset="0"/>
              <a:cs typeface="Calibri" panose="020F0502020204030204" pitchFamily="34" charset="0"/>
            </a:endParaRPr>
          </a:p>
        </p:txBody>
      </p:sp>
      <p:pic>
        <p:nvPicPr>
          <p:cNvPr id="17" name="Picture 16"/>
          <p:cNvPicPr/>
          <p:nvPr/>
        </p:nvPicPr>
        <p:blipFill>
          <a:blip r:embed="rId5"/>
          <a:stretch>
            <a:fillRect/>
          </a:stretch>
        </p:blipFill>
        <p:spPr>
          <a:xfrm>
            <a:off x="1732547" y="1879616"/>
            <a:ext cx="5943600" cy="3068955"/>
          </a:xfrm>
          <a:prstGeom prst="rect">
            <a:avLst/>
          </a:prstGeom>
          <a:ln>
            <a:solidFill>
              <a:schemeClr val="tx1"/>
            </a:solidFill>
          </a:ln>
        </p:spPr>
      </p:pic>
    </p:spTree>
    <p:extLst>
      <p:ext uri="{BB962C8B-B14F-4D97-AF65-F5344CB8AC3E}">
        <p14:creationId xmlns:p14="http://schemas.microsoft.com/office/powerpoint/2010/main" val="40340642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grpSp>
        <p:nvGrpSpPr>
          <p:cNvPr id="4" name="Group 3">
            <a:extLst>
              <a:ext uri="{FF2B5EF4-FFF2-40B4-BE49-F238E27FC236}">
                <a16:creationId xmlns:a16="http://schemas.microsoft.com/office/drawing/2014/main" id="{12CABD01-81F0-4FA8-9D38-9B9C9362CFB6}"/>
              </a:ext>
            </a:extLst>
          </p:cNvPr>
          <p:cNvGrpSpPr/>
          <p:nvPr/>
        </p:nvGrpSpPr>
        <p:grpSpPr>
          <a:xfrm>
            <a:off x="576263" y="817788"/>
            <a:ext cx="6582526" cy="307777"/>
            <a:chOff x="797766" y="977087"/>
            <a:chExt cx="6582526" cy="307777"/>
          </a:xfrm>
        </p:grpSpPr>
        <p:grpSp>
          <p:nvGrpSpPr>
            <p:cNvPr id="8" name="Group 7">
              <a:extLst>
                <a:ext uri="{FF2B5EF4-FFF2-40B4-BE49-F238E27FC236}">
                  <a16:creationId xmlns:a16="http://schemas.microsoft.com/office/drawing/2014/main" id="{006384C3-4D35-44C0-8362-161814C577E8}"/>
                </a:ext>
              </a:extLst>
            </p:cNvPr>
            <p:cNvGrpSpPr/>
            <p:nvPr/>
          </p:nvGrpSpPr>
          <p:grpSpPr>
            <a:xfrm>
              <a:off x="797766" y="1029766"/>
              <a:ext cx="234240" cy="233196"/>
              <a:chOff x="1525828" y="1130295"/>
              <a:chExt cx="234240" cy="233196"/>
            </a:xfrm>
          </p:grpSpPr>
          <p:sp>
            <p:nvSpPr>
              <p:cNvPr id="9" name="Arrow: Chevron 8">
                <a:extLst>
                  <a:ext uri="{FF2B5EF4-FFF2-40B4-BE49-F238E27FC236}">
                    <a16:creationId xmlns:a16="http://schemas.microsoft.com/office/drawing/2014/main" id="{FAC551B5-BEAF-4ACC-8627-C9A3AA5E5DC8}"/>
                  </a:ext>
                </a:extLst>
              </p:cNvPr>
              <p:cNvSpPr/>
              <p:nvPr/>
            </p:nvSpPr>
            <p:spPr>
              <a:xfrm>
                <a:off x="1525828" y="1130295"/>
                <a:ext cx="187242" cy="233196"/>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Arrow: Chevron 9">
                <a:extLst>
                  <a:ext uri="{FF2B5EF4-FFF2-40B4-BE49-F238E27FC236}">
                    <a16:creationId xmlns:a16="http://schemas.microsoft.com/office/drawing/2014/main" id="{E0A36C9D-E69C-476D-B2D6-823E5A8225CD}"/>
                  </a:ext>
                </a:extLst>
              </p:cNvPr>
              <p:cNvSpPr/>
              <p:nvPr/>
            </p:nvSpPr>
            <p:spPr>
              <a:xfrm>
                <a:off x="1594705" y="1149555"/>
                <a:ext cx="165363" cy="194766"/>
              </a:xfrm>
              <a:prstGeom prst="chevron">
                <a:avLst/>
              </a:prstGeom>
              <a:solidFill>
                <a:schemeClr val="accent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3" name="TextBox 2">
              <a:extLst>
                <a:ext uri="{FF2B5EF4-FFF2-40B4-BE49-F238E27FC236}">
                  <a16:creationId xmlns:a16="http://schemas.microsoft.com/office/drawing/2014/main" id="{31EE9037-E362-4FFF-A6D3-01608B684B9C}"/>
                </a:ext>
              </a:extLst>
            </p:cNvPr>
            <p:cNvSpPr txBox="1"/>
            <p:nvPr/>
          </p:nvSpPr>
          <p:spPr>
            <a:xfrm>
              <a:off x="1100883" y="977087"/>
              <a:ext cx="6279409" cy="307777"/>
            </a:xfrm>
            <a:prstGeom prst="rect">
              <a:avLst/>
            </a:prstGeom>
            <a:noFill/>
          </p:spPr>
          <p:txBody>
            <a:bodyPr wrap="square" rtlCol="0">
              <a:spAutoFit/>
            </a:bodyPr>
            <a:lstStyle/>
            <a:p>
              <a:pPr lvl="0"/>
              <a:endParaRPr lang="en-US" dirty="0"/>
            </a:p>
          </p:txBody>
        </p:sp>
      </p:grpSp>
      <p:grpSp>
        <p:nvGrpSpPr>
          <p:cNvPr id="14" name="Group 13">
            <a:extLst>
              <a:ext uri="{FF2B5EF4-FFF2-40B4-BE49-F238E27FC236}">
                <a16:creationId xmlns:a16="http://schemas.microsoft.com/office/drawing/2014/main" id="{564DD61B-174C-41B6-9673-B67D78024AD9}"/>
              </a:ext>
            </a:extLst>
          </p:cNvPr>
          <p:cNvGrpSpPr/>
          <p:nvPr/>
        </p:nvGrpSpPr>
        <p:grpSpPr>
          <a:xfrm>
            <a:off x="-180109" y="-1"/>
            <a:ext cx="3464730" cy="817789"/>
            <a:chOff x="-180109" y="-1"/>
            <a:chExt cx="2870682" cy="618487"/>
          </a:xfrm>
        </p:grpSpPr>
        <p:sp>
          <p:nvSpPr>
            <p:cNvPr id="15" name="Rectangle: Diagonal Corners Snipped 14">
              <a:extLst>
                <a:ext uri="{FF2B5EF4-FFF2-40B4-BE49-F238E27FC236}">
                  <a16:creationId xmlns:a16="http://schemas.microsoft.com/office/drawing/2014/main" id="{1BF6ABBA-D98E-43A8-AF66-BC0783C5D573}"/>
                </a:ext>
              </a:extLst>
            </p:cNvPr>
            <p:cNvSpPr/>
            <p:nvPr/>
          </p:nvSpPr>
          <p:spPr>
            <a:xfrm flipH="1">
              <a:off x="-180109" y="-1"/>
              <a:ext cx="2870682" cy="505692"/>
            </a:xfrm>
            <a:prstGeom prst="snip2DiagRect">
              <a:avLst>
                <a:gd name="adj1" fmla="val 0"/>
                <a:gd name="adj2" fmla="val 3584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A78C3B5D-2167-4077-A22D-5ECE51563F6E}"/>
                </a:ext>
              </a:extLst>
            </p:cNvPr>
            <p:cNvSpPr txBox="1"/>
            <p:nvPr/>
          </p:nvSpPr>
          <p:spPr>
            <a:xfrm>
              <a:off x="-17313" y="95266"/>
              <a:ext cx="2523010" cy="523220"/>
            </a:xfrm>
            <a:prstGeom prst="rect">
              <a:avLst/>
            </a:prstGeom>
            <a:noFill/>
          </p:spPr>
          <p:txBody>
            <a:bodyPr wrap="square" rtlCol="0">
              <a:spAutoFit/>
            </a:bodyPr>
            <a:lstStyle/>
            <a:p>
              <a:r>
                <a:rPr lang="en-US" i="1" dirty="0" smtClean="0">
                  <a:solidFill>
                    <a:schemeClr val="bg1"/>
                  </a:solidFill>
                </a:rPr>
                <a:t>5.3 – </a:t>
              </a:r>
              <a:r>
                <a:rPr lang="en-US" i="1" dirty="0" err="1" smtClean="0">
                  <a:solidFill>
                    <a:schemeClr val="bg1"/>
                  </a:solidFill>
                </a:rPr>
                <a:t>Tạo</a:t>
              </a:r>
              <a:r>
                <a:rPr lang="en-US" i="1" dirty="0" smtClean="0">
                  <a:solidFill>
                    <a:schemeClr val="bg1"/>
                  </a:solidFill>
                </a:rPr>
                <a:t> </a:t>
              </a:r>
              <a:r>
                <a:rPr lang="en-US" i="1" dirty="0" err="1" smtClean="0">
                  <a:solidFill>
                    <a:schemeClr val="bg1"/>
                  </a:solidFill>
                </a:rPr>
                <a:t>testcase</a:t>
              </a:r>
              <a:r>
                <a:rPr lang="en-US" i="1" dirty="0" smtClean="0">
                  <a:solidFill>
                    <a:schemeClr val="bg1"/>
                  </a:solidFill>
                </a:rPr>
                <a:t> </a:t>
              </a:r>
              <a:r>
                <a:rPr lang="en-US" i="1" dirty="0" err="1" smtClean="0">
                  <a:solidFill>
                    <a:schemeClr val="bg1"/>
                  </a:solidFill>
                </a:rPr>
                <a:t>và</a:t>
              </a:r>
              <a:r>
                <a:rPr lang="en-US" i="1" dirty="0" smtClean="0">
                  <a:solidFill>
                    <a:schemeClr val="bg1"/>
                  </a:solidFill>
                </a:rPr>
                <a:t> Record </a:t>
              </a:r>
              <a:r>
                <a:rPr lang="en-US" i="1" dirty="0" err="1" smtClean="0">
                  <a:solidFill>
                    <a:schemeClr val="bg1"/>
                  </a:solidFill>
                </a:rPr>
                <a:t>các</a:t>
              </a:r>
              <a:r>
                <a:rPr lang="en-US" i="1" dirty="0" smtClean="0">
                  <a:solidFill>
                    <a:schemeClr val="bg1"/>
                  </a:solidFill>
                </a:rPr>
                <a:t> </a:t>
              </a:r>
              <a:r>
                <a:rPr lang="en-US" i="1" dirty="0" err="1" smtClean="0">
                  <a:solidFill>
                    <a:schemeClr val="bg1"/>
                  </a:solidFill>
                </a:rPr>
                <a:t>bước</a:t>
              </a:r>
              <a:r>
                <a:rPr lang="en-US" i="1" dirty="0" smtClean="0">
                  <a:solidFill>
                    <a:schemeClr val="bg1"/>
                  </a:solidFill>
                </a:rPr>
                <a:t> Login</a:t>
              </a:r>
              <a:endParaRPr lang="en-US" i="1" dirty="0">
                <a:solidFill>
                  <a:schemeClr val="bg1"/>
                </a:solidFill>
              </a:endParaRPr>
            </a:p>
          </p:txBody>
        </p:sp>
      </p:grpSp>
      <p:grpSp>
        <p:nvGrpSpPr>
          <p:cNvPr id="11" name="Group 10"/>
          <p:cNvGrpSpPr/>
          <p:nvPr/>
        </p:nvGrpSpPr>
        <p:grpSpPr>
          <a:xfrm>
            <a:off x="7875773" y="11057"/>
            <a:ext cx="1196781" cy="615297"/>
            <a:chOff x="7875773" y="11057"/>
            <a:chExt cx="1196781" cy="615297"/>
          </a:xfrm>
        </p:grpSpPr>
        <p:sp>
          <p:nvSpPr>
            <p:cNvPr id="12" name="Rectangle 11"/>
            <p:cNvSpPr/>
            <p:nvPr/>
          </p:nvSpPr>
          <p:spPr>
            <a:xfrm>
              <a:off x="7875773" y="11057"/>
              <a:ext cx="1196781" cy="615297"/>
            </a:xfrm>
            <a:prstGeom prst="rect">
              <a:avLst/>
            </a:prstGeom>
            <a:solidFill>
              <a:srgbClr val="FBFBFB"/>
            </a:solidFill>
            <a:ln>
              <a:solidFill>
                <a:srgbClr val="FAFA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74352" y="153826"/>
              <a:ext cx="817101" cy="332250"/>
            </a:xfrm>
            <a:prstGeom prst="rect">
              <a:avLst/>
            </a:prstGeom>
          </p:spPr>
        </p:pic>
      </p:grpSp>
      <p:pic>
        <p:nvPicPr>
          <p:cNvPr id="18" name="Picture 17"/>
          <p:cNvPicPr/>
          <p:nvPr/>
        </p:nvPicPr>
        <p:blipFill>
          <a:blip r:embed="rId4"/>
          <a:stretch>
            <a:fillRect/>
          </a:stretch>
        </p:blipFill>
        <p:spPr>
          <a:xfrm>
            <a:off x="1353677" y="1274707"/>
            <a:ext cx="6522096" cy="3538209"/>
          </a:xfrm>
          <a:prstGeom prst="rect">
            <a:avLst/>
          </a:prstGeom>
          <a:ln>
            <a:solidFill>
              <a:schemeClr val="tx1"/>
            </a:solidFill>
          </a:ln>
        </p:spPr>
      </p:pic>
    </p:spTree>
    <p:extLst>
      <p:ext uri="{BB962C8B-B14F-4D97-AF65-F5344CB8AC3E}">
        <p14:creationId xmlns:p14="http://schemas.microsoft.com/office/powerpoint/2010/main" val="1565276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grpSp>
        <p:nvGrpSpPr>
          <p:cNvPr id="4" name="Group 3">
            <a:extLst>
              <a:ext uri="{FF2B5EF4-FFF2-40B4-BE49-F238E27FC236}">
                <a16:creationId xmlns:a16="http://schemas.microsoft.com/office/drawing/2014/main" id="{12CABD01-81F0-4FA8-9D38-9B9C9362CFB6}"/>
              </a:ext>
            </a:extLst>
          </p:cNvPr>
          <p:cNvGrpSpPr/>
          <p:nvPr/>
        </p:nvGrpSpPr>
        <p:grpSpPr>
          <a:xfrm>
            <a:off x="576263" y="817788"/>
            <a:ext cx="6582526" cy="307777"/>
            <a:chOff x="797766" y="977087"/>
            <a:chExt cx="6582526" cy="307777"/>
          </a:xfrm>
        </p:grpSpPr>
        <p:grpSp>
          <p:nvGrpSpPr>
            <p:cNvPr id="8" name="Group 7">
              <a:extLst>
                <a:ext uri="{FF2B5EF4-FFF2-40B4-BE49-F238E27FC236}">
                  <a16:creationId xmlns:a16="http://schemas.microsoft.com/office/drawing/2014/main" id="{006384C3-4D35-44C0-8362-161814C577E8}"/>
                </a:ext>
              </a:extLst>
            </p:cNvPr>
            <p:cNvGrpSpPr/>
            <p:nvPr/>
          </p:nvGrpSpPr>
          <p:grpSpPr>
            <a:xfrm>
              <a:off x="797766" y="1029766"/>
              <a:ext cx="234240" cy="233196"/>
              <a:chOff x="1525828" y="1130295"/>
              <a:chExt cx="234240" cy="233196"/>
            </a:xfrm>
          </p:grpSpPr>
          <p:sp>
            <p:nvSpPr>
              <p:cNvPr id="9" name="Arrow: Chevron 8">
                <a:extLst>
                  <a:ext uri="{FF2B5EF4-FFF2-40B4-BE49-F238E27FC236}">
                    <a16:creationId xmlns:a16="http://schemas.microsoft.com/office/drawing/2014/main" id="{FAC551B5-BEAF-4ACC-8627-C9A3AA5E5DC8}"/>
                  </a:ext>
                </a:extLst>
              </p:cNvPr>
              <p:cNvSpPr/>
              <p:nvPr/>
            </p:nvSpPr>
            <p:spPr>
              <a:xfrm>
                <a:off x="1525828" y="1130295"/>
                <a:ext cx="187242" cy="233196"/>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Arrow: Chevron 9">
                <a:extLst>
                  <a:ext uri="{FF2B5EF4-FFF2-40B4-BE49-F238E27FC236}">
                    <a16:creationId xmlns:a16="http://schemas.microsoft.com/office/drawing/2014/main" id="{E0A36C9D-E69C-476D-B2D6-823E5A8225CD}"/>
                  </a:ext>
                </a:extLst>
              </p:cNvPr>
              <p:cNvSpPr/>
              <p:nvPr/>
            </p:nvSpPr>
            <p:spPr>
              <a:xfrm>
                <a:off x="1594705" y="1149555"/>
                <a:ext cx="165363" cy="194766"/>
              </a:xfrm>
              <a:prstGeom prst="chevron">
                <a:avLst/>
              </a:prstGeom>
              <a:solidFill>
                <a:schemeClr val="accent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3" name="TextBox 2">
              <a:extLst>
                <a:ext uri="{FF2B5EF4-FFF2-40B4-BE49-F238E27FC236}">
                  <a16:creationId xmlns:a16="http://schemas.microsoft.com/office/drawing/2014/main" id="{31EE9037-E362-4FFF-A6D3-01608B684B9C}"/>
                </a:ext>
              </a:extLst>
            </p:cNvPr>
            <p:cNvSpPr txBox="1"/>
            <p:nvPr/>
          </p:nvSpPr>
          <p:spPr>
            <a:xfrm>
              <a:off x="1100883" y="977087"/>
              <a:ext cx="6279409" cy="307777"/>
            </a:xfrm>
            <a:prstGeom prst="rect">
              <a:avLst/>
            </a:prstGeom>
            <a:noFill/>
          </p:spPr>
          <p:txBody>
            <a:bodyPr wrap="square" rtlCol="0">
              <a:spAutoFit/>
            </a:bodyPr>
            <a:lstStyle/>
            <a:p>
              <a:pPr lvl="0"/>
              <a:endParaRPr lang="en-US" dirty="0"/>
            </a:p>
          </p:txBody>
        </p:sp>
      </p:grpSp>
      <p:grpSp>
        <p:nvGrpSpPr>
          <p:cNvPr id="14" name="Group 13">
            <a:extLst>
              <a:ext uri="{FF2B5EF4-FFF2-40B4-BE49-F238E27FC236}">
                <a16:creationId xmlns:a16="http://schemas.microsoft.com/office/drawing/2014/main" id="{564DD61B-174C-41B6-9673-B67D78024AD9}"/>
              </a:ext>
            </a:extLst>
          </p:cNvPr>
          <p:cNvGrpSpPr/>
          <p:nvPr/>
        </p:nvGrpSpPr>
        <p:grpSpPr>
          <a:xfrm>
            <a:off x="-180109" y="-1"/>
            <a:ext cx="3464730" cy="817789"/>
            <a:chOff x="-180109" y="-1"/>
            <a:chExt cx="2870682" cy="618487"/>
          </a:xfrm>
        </p:grpSpPr>
        <p:sp>
          <p:nvSpPr>
            <p:cNvPr id="15" name="Rectangle: Diagonal Corners Snipped 14">
              <a:extLst>
                <a:ext uri="{FF2B5EF4-FFF2-40B4-BE49-F238E27FC236}">
                  <a16:creationId xmlns:a16="http://schemas.microsoft.com/office/drawing/2014/main" id="{1BF6ABBA-D98E-43A8-AF66-BC0783C5D573}"/>
                </a:ext>
              </a:extLst>
            </p:cNvPr>
            <p:cNvSpPr/>
            <p:nvPr/>
          </p:nvSpPr>
          <p:spPr>
            <a:xfrm flipH="1">
              <a:off x="-180109" y="-1"/>
              <a:ext cx="2870682" cy="505692"/>
            </a:xfrm>
            <a:prstGeom prst="snip2DiagRect">
              <a:avLst>
                <a:gd name="adj1" fmla="val 0"/>
                <a:gd name="adj2" fmla="val 3584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A78C3B5D-2167-4077-A22D-5ECE51563F6E}"/>
                </a:ext>
              </a:extLst>
            </p:cNvPr>
            <p:cNvSpPr txBox="1"/>
            <p:nvPr/>
          </p:nvSpPr>
          <p:spPr>
            <a:xfrm>
              <a:off x="-17313" y="95266"/>
              <a:ext cx="2523010" cy="523220"/>
            </a:xfrm>
            <a:prstGeom prst="rect">
              <a:avLst/>
            </a:prstGeom>
            <a:noFill/>
          </p:spPr>
          <p:txBody>
            <a:bodyPr wrap="square" rtlCol="0">
              <a:spAutoFit/>
            </a:bodyPr>
            <a:lstStyle/>
            <a:p>
              <a:r>
                <a:rPr lang="en-US" i="1" dirty="0" smtClean="0">
                  <a:solidFill>
                    <a:schemeClr val="bg1"/>
                  </a:solidFill>
                </a:rPr>
                <a:t>5.3 – </a:t>
              </a:r>
              <a:r>
                <a:rPr lang="en-US" i="1" dirty="0" err="1" smtClean="0">
                  <a:solidFill>
                    <a:schemeClr val="bg1"/>
                  </a:solidFill>
                </a:rPr>
                <a:t>Tạo</a:t>
              </a:r>
              <a:r>
                <a:rPr lang="en-US" i="1" dirty="0" smtClean="0">
                  <a:solidFill>
                    <a:schemeClr val="bg1"/>
                  </a:solidFill>
                </a:rPr>
                <a:t> </a:t>
              </a:r>
              <a:r>
                <a:rPr lang="en-US" i="1" dirty="0" err="1" smtClean="0">
                  <a:solidFill>
                    <a:schemeClr val="bg1"/>
                  </a:solidFill>
                </a:rPr>
                <a:t>testcase</a:t>
              </a:r>
              <a:r>
                <a:rPr lang="en-US" i="1" dirty="0" smtClean="0">
                  <a:solidFill>
                    <a:schemeClr val="bg1"/>
                  </a:solidFill>
                </a:rPr>
                <a:t> </a:t>
              </a:r>
              <a:r>
                <a:rPr lang="en-US" i="1" dirty="0" err="1" smtClean="0">
                  <a:solidFill>
                    <a:schemeClr val="bg1"/>
                  </a:solidFill>
                </a:rPr>
                <a:t>và</a:t>
              </a:r>
              <a:r>
                <a:rPr lang="en-US" i="1" dirty="0" smtClean="0">
                  <a:solidFill>
                    <a:schemeClr val="bg1"/>
                  </a:solidFill>
                </a:rPr>
                <a:t> Record </a:t>
              </a:r>
              <a:r>
                <a:rPr lang="en-US" i="1" dirty="0" err="1" smtClean="0">
                  <a:solidFill>
                    <a:schemeClr val="bg1"/>
                  </a:solidFill>
                </a:rPr>
                <a:t>các</a:t>
              </a:r>
              <a:r>
                <a:rPr lang="en-US" i="1" dirty="0" smtClean="0">
                  <a:solidFill>
                    <a:schemeClr val="bg1"/>
                  </a:solidFill>
                </a:rPr>
                <a:t> </a:t>
              </a:r>
              <a:r>
                <a:rPr lang="en-US" i="1" dirty="0" err="1" smtClean="0">
                  <a:solidFill>
                    <a:schemeClr val="bg1"/>
                  </a:solidFill>
                </a:rPr>
                <a:t>bước</a:t>
              </a:r>
              <a:r>
                <a:rPr lang="en-US" i="1" dirty="0" smtClean="0">
                  <a:solidFill>
                    <a:schemeClr val="bg1"/>
                  </a:solidFill>
                </a:rPr>
                <a:t> Login</a:t>
              </a:r>
              <a:endParaRPr lang="en-US" i="1" dirty="0">
                <a:solidFill>
                  <a:schemeClr val="bg1"/>
                </a:solidFill>
              </a:endParaRPr>
            </a:p>
          </p:txBody>
        </p:sp>
      </p:grpSp>
      <p:grpSp>
        <p:nvGrpSpPr>
          <p:cNvPr id="11" name="Group 10"/>
          <p:cNvGrpSpPr/>
          <p:nvPr/>
        </p:nvGrpSpPr>
        <p:grpSpPr>
          <a:xfrm>
            <a:off x="7875773" y="11057"/>
            <a:ext cx="1196781" cy="615297"/>
            <a:chOff x="7875773" y="11057"/>
            <a:chExt cx="1196781" cy="615297"/>
          </a:xfrm>
        </p:grpSpPr>
        <p:sp>
          <p:nvSpPr>
            <p:cNvPr id="12" name="Rectangle 11"/>
            <p:cNvSpPr/>
            <p:nvPr/>
          </p:nvSpPr>
          <p:spPr>
            <a:xfrm>
              <a:off x="7875773" y="11057"/>
              <a:ext cx="1196781" cy="615297"/>
            </a:xfrm>
            <a:prstGeom prst="rect">
              <a:avLst/>
            </a:prstGeom>
            <a:solidFill>
              <a:srgbClr val="FBFBFB"/>
            </a:solidFill>
            <a:ln>
              <a:solidFill>
                <a:srgbClr val="FAFA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74352" y="153826"/>
              <a:ext cx="817101" cy="332250"/>
            </a:xfrm>
            <a:prstGeom prst="rect">
              <a:avLst/>
            </a:prstGeom>
          </p:spPr>
        </p:pic>
      </p:grpSp>
      <p:sp>
        <p:nvSpPr>
          <p:cNvPr id="18" name="TextBox 17">
            <a:extLst>
              <a:ext uri="{FF2B5EF4-FFF2-40B4-BE49-F238E27FC236}">
                <a16:creationId xmlns:a16="http://schemas.microsoft.com/office/drawing/2014/main" id="{31EE9037-E362-4FFF-A6D3-01608B684B9C}"/>
              </a:ext>
            </a:extLst>
          </p:cNvPr>
          <p:cNvSpPr txBox="1"/>
          <p:nvPr/>
        </p:nvSpPr>
        <p:spPr>
          <a:xfrm>
            <a:off x="995255" y="817788"/>
            <a:ext cx="6279409" cy="307777"/>
          </a:xfrm>
          <a:prstGeom prst="rect">
            <a:avLst/>
          </a:prstGeom>
          <a:noFill/>
        </p:spPr>
        <p:txBody>
          <a:bodyPr wrap="square" rtlCol="0">
            <a:spAutoFit/>
          </a:bodyPr>
          <a:lstStyle/>
          <a:p>
            <a:pPr lvl="0"/>
            <a:r>
              <a:rPr lang="en-US" dirty="0" err="1">
                <a:latin typeface="Calibri" panose="020F0502020204030204" pitchFamily="34" charset="0"/>
                <a:cs typeface="Calibri" panose="020F0502020204030204" pitchFamily="34" charset="0"/>
              </a:rPr>
              <a:t>Hệ</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thống</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tự</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động</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mở</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trình</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duyệt</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để</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tiến</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hành</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thao</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tác</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tạo</a:t>
            </a:r>
            <a:r>
              <a:rPr lang="en-US" dirty="0">
                <a:latin typeface="Calibri" panose="020F0502020204030204" pitchFamily="34" charset="0"/>
                <a:cs typeface="Calibri" panose="020F0502020204030204" pitchFamily="34" charset="0"/>
              </a:rPr>
              <a:t> test</a:t>
            </a:r>
            <a:endParaRPr lang="en-US" sz="1600" dirty="0">
              <a:latin typeface="Calibri" panose="020F0502020204030204" pitchFamily="34" charset="0"/>
              <a:cs typeface="Calibri" panose="020F0502020204030204" pitchFamily="34" charset="0"/>
            </a:endParaRPr>
          </a:p>
        </p:txBody>
      </p:sp>
      <p:pic>
        <p:nvPicPr>
          <p:cNvPr id="19" name="Picture 18"/>
          <p:cNvPicPr/>
          <p:nvPr/>
        </p:nvPicPr>
        <p:blipFill>
          <a:blip r:embed="rId4"/>
          <a:stretch>
            <a:fillRect/>
          </a:stretch>
        </p:blipFill>
        <p:spPr>
          <a:xfrm>
            <a:off x="1505110" y="1274707"/>
            <a:ext cx="6569242" cy="3538805"/>
          </a:xfrm>
          <a:prstGeom prst="rect">
            <a:avLst/>
          </a:prstGeom>
          <a:ln>
            <a:solidFill>
              <a:schemeClr val="tx1"/>
            </a:solidFill>
          </a:ln>
        </p:spPr>
      </p:pic>
    </p:spTree>
    <p:extLst>
      <p:ext uri="{BB962C8B-B14F-4D97-AF65-F5344CB8AC3E}">
        <p14:creationId xmlns:p14="http://schemas.microsoft.com/office/powerpoint/2010/main" val="148958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grpSp>
        <p:nvGrpSpPr>
          <p:cNvPr id="4" name="Group 3">
            <a:extLst>
              <a:ext uri="{FF2B5EF4-FFF2-40B4-BE49-F238E27FC236}">
                <a16:creationId xmlns:a16="http://schemas.microsoft.com/office/drawing/2014/main" id="{12CABD01-81F0-4FA8-9D38-9B9C9362CFB6}"/>
              </a:ext>
            </a:extLst>
          </p:cNvPr>
          <p:cNvGrpSpPr/>
          <p:nvPr/>
        </p:nvGrpSpPr>
        <p:grpSpPr>
          <a:xfrm>
            <a:off x="576263" y="817788"/>
            <a:ext cx="6582526" cy="307777"/>
            <a:chOff x="797766" y="977087"/>
            <a:chExt cx="6582526" cy="307777"/>
          </a:xfrm>
        </p:grpSpPr>
        <p:grpSp>
          <p:nvGrpSpPr>
            <p:cNvPr id="8" name="Group 7">
              <a:extLst>
                <a:ext uri="{FF2B5EF4-FFF2-40B4-BE49-F238E27FC236}">
                  <a16:creationId xmlns:a16="http://schemas.microsoft.com/office/drawing/2014/main" id="{006384C3-4D35-44C0-8362-161814C577E8}"/>
                </a:ext>
              </a:extLst>
            </p:cNvPr>
            <p:cNvGrpSpPr/>
            <p:nvPr/>
          </p:nvGrpSpPr>
          <p:grpSpPr>
            <a:xfrm>
              <a:off x="797766" y="1029766"/>
              <a:ext cx="234240" cy="233196"/>
              <a:chOff x="1525828" y="1130295"/>
              <a:chExt cx="234240" cy="233196"/>
            </a:xfrm>
          </p:grpSpPr>
          <p:sp>
            <p:nvSpPr>
              <p:cNvPr id="9" name="Arrow: Chevron 8">
                <a:extLst>
                  <a:ext uri="{FF2B5EF4-FFF2-40B4-BE49-F238E27FC236}">
                    <a16:creationId xmlns:a16="http://schemas.microsoft.com/office/drawing/2014/main" id="{FAC551B5-BEAF-4ACC-8627-C9A3AA5E5DC8}"/>
                  </a:ext>
                </a:extLst>
              </p:cNvPr>
              <p:cNvSpPr/>
              <p:nvPr/>
            </p:nvSpPr>
            <p:spPr>
              <a:xfrm>
                <a:off x="1525828" y="1130295"/>
                <a:ext cx="187242" cy="233196"/>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Arrow: Chevron 9">
                <a:extLst>
                  <a:ext uri="{FF2B5EF4-FFF2-40B4-BE49-F238E27FC236}">
                    <a16:creationId xmlns:a16="http://schemas.microsoft.com/office/drawing/2014/main" id="{E0A36C9D-E69C-476D-B2D6-823E5A8225CD}"/>
                  </a:ext>
                </a:extLst>
              </p:cNvPr>
              <p:cNvSpPr/>
              <p:nvPr/>
            </p:nvSpPr>
            <p:spPr>
              <a:xfrm>
                <a:off x="1594705" y="1149555"/>
                <a:ext cx="165363" cy="194766"/>
              </a:xfrm>
              <a:prstGeom prst="chevron">
                <a:avLst/>
              </a:prstGeom>
              <a:solidFill>
                <a:schemeClr val="accent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3" name="TextBox 2">
              <a:extLst>
                <a:ext uri="{FF2B5EF4-FFF2-40B4-BE49-F238E27FC236}">
                  <a16:creationId xmlns:a16="http://schemas.microsoft.com/office/drawing/2014/main" id="{31EE9037-E362-4FFF-A6D3-01608B684B9C}"/>
                </a:ext>
              </a:extLst>
            </p:cNvPr>
            <p:cNvSpPr txBox="1"/>
            <p:nvPr/>
          </p:nvSpPr>
          <p:spPr>
            <a:xfrm>
              <a:off x="1100883" y="977087"/>
              <a:ext cx="6279409" cy="307777"/>
            </a:xfrm>
            <a:prstGeom prst="rect">
              <a:avLst/>
            </a:prstGeom>
            <a:noFill/>
          </p:spPr>
          <p:txBody>
            <a:bodyPr wrap="square" rtlCol="0">
              <a:spAutoFit/>
            </a:bodyPr>
            <a:lstStyle/>
            <a:p>
              <a:pPr lvl="0"/>
              <a:endParaRPr lang="en-US" dirty="0"/>
            </a:p>
          </p:txBody>
        </p:sp>
      </p:grpSp>
      <p:grpSp>
        <p:nvGrpSpPr>
          <p:cNvPr id="14" name="Group 13">
            <a:extLst>
              <a:ext uri="{FF2B5EF4-FFF2-40B4-BE49-F238E27FC236}">
                <a16:creationId xmlns:a16="http://schemas.microsoft.com/office/drawing/2014/main" id="{564DD61B-174C-41B6-9673-B67D78024AD9}"/>
              </a:ext>
            </a:extLst>
          </p:cNvPr>
          <p:cNvGrpSpPr/>
          <p:nvPr/>
        </p:nvGrpSpPr>
        <p:grpSpPr>
          <a:xfrm>
            <a:off x="-180109" y="-1"/>
            <a:ext cx="3464730" cy="817789"/>
            <a:chOff x="-180109" y="-1"/>
            <a:chExt cx="2870682" cy="618487"/>
          </a:xfrm>
        </p:grpSpPr>
        <p:sp>
          <p:nvSpPr>
            <p:cNvPr id="15" name="Rectangle: Diagonal Corners Snipped 14">
              <a:extLst>
                <a:ext uri="{FF2B5EF4-FFF2-40B4-BE49-F238E27FC236}">
                  <a16:creationId xmlns:a16="http://schemas.microsoft.com/office/drawing/2014/main" id="{1BF6ABBA-D98E-43A8-AF66-BC0783C5D573}"/>
                </a:ext>
              </a:extLst>
            </p:cNvPr>
            <p:cNvSpPr/>
            <p:nvPr/>
          </p:nvSpPr>
          <p:spPr>
            <a:xfrm flipH="1">
              <a:off x="-180109" y="-1"/>
              <a:ext cx="2870682" cy="505692"/>
            </a:xfrm>
            <a:prstGeom prst="snip2DiagRect">
              <a:avLst>
                <a:gd name="adj1" fmla="val 0"/>
                <a:gd name="adj2" fmla="val 3584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A78C3B5D-2167-4077-A22D-5ECE51563F6E}"/>
                </a:ext>
              </a:extLst>
            </p:cNvPr>
            <p:cNvSpPr txBox="1"/>
            <p:nvPr/>
          </p:nvSpPr>
          <p:spPr>
            <a:xfrm>
              <a:off x="-17313" y="95266"/>
              <a:ext cx="2523010" cy="523220"/>
            </a:xfrm>
            <a:prstGeom prst="rect">
              <a:avLst/>
            </a:prstGeom>
            <a:noFill/>
          </p:spPr>
          <p:txBody>
            <a:bodyPr wrap="square" rtlCol="0">
              <a:spAutoFit/>
            </a:bodyPr>
            <a:lstStyle/>
            <a:p>
              <a:r>
                <a:rPr lang="en-US" i="1" dirty="0" smtClean="0">
                  <a:solidFill>
                    <a:schemeClr val="bg1"/>
                  </a:solidFill>
                </a:rPr>
                <a:t>5.3 – </a:t>
              </a:r>
              <a:r>
                <a:rPr lang="en-US" i="1" dirty="0" err="1" smtClean="0">
                  <a:solidFill>
                    <a:schemeClr val="bg1"/>
                  </a:solidFill>
                </a:rPr>
                <a:t>Tạo</a:t>
              </a:r>
              <a:r>
                <a:rPr lang="en-US" i="1" dirty="0" smtClean="0">
                  <a:solidFill>
                    <a:schemeClr val="bg1"/>
                  </a:solidFill>
                </a:rPr>
                <a:t> </a:t>
              </a:r>
              <a:r>
                <a:rPr lang="en-US" i="1" dirty="0" err="1" smtClean="0">
                  <a:solidFill>
                    <a:schemeClr val="bg1"/>
                  </a:solidFill>
                </a:rPr>
                <a:t>testcase</a:t>
              </a:r>
              <a:r>
                <a:rPr lang="en-US" i="1" dirty="0" smtClean="0">
                  <a:solidFill>
                    <a:schemeClr val="bg1"/>
                  </a:solidFill>
                </a:rPr>
                <a:t> </a:t>
              </a:r>
              <a:r>
                <a:rPr lang="en-US" i="1" dirty="0" err="1" smtClean="0">
                  <a:solidFill>
                    <a:schemeClr val="bg1"/>
                  </a:solidFill>
                </a:rPr>
                <a:t>và</a:t>
              </a:r>
              <a:r>
                <a:rPr lang="en-US" i="1" dirty="0" smtClean="0">
                  <a:solidFill>
                    <a:schemeClr val="bg1"/>
                  </a:solidFill>
                </a:rPr>
                <a:t> Record </a:t>
              </a:r>
              <a:r>
                <a:rPr lang="en-US" i="1" dirty="0" err="1" smtClean="0">
                  <a:solidFill>
                    <a:schemeClr val="bg1"/>
                  </a:solidFill>
                </a:rPr>
                <a:t>các</a:t>
              </a:r>
              <a:r>
                <a:rPr lang="en-US" i="1" dirty="0" smtClean="0">
                  <a:solidFill>
                    <a:schemeClr val="bg1"/>
                  </a:solidFill>
                </a:rPr>
                <a:t> </a:t>
              </a:r>
              <a:r>
                <a:rPr lang="en-US" i="1" dirty="0" err="1" smtClean="0">
                  <a:solidFill>
                    <a:schemeClr val="bg1"/>
                  </a:solidFill>
                </a:rPr>
                <a:t>bước</a:t>
              </a:r>
              <a:r>
                <a:rPr lang="en-US" i="1" dirty="0" smtClean="0">
                  <a:solidFill>
                    <a:schemeClr val="bg1"/>
                  </a:solidFill>
                </a:rPr>
                <a:t> Login</a:t>
              </a:r>
              <a:endParaRPr lang="en-US" i="1" dirty="0">
                <a:solidFill>
                  <a:schemeClr val="bg1"/>
                </a:solidFill>
              </a:endParaRPr>
            </a:p>
          </p:txBody>
        </p:sp>
      </p:grpSp>
      <p:grpSp>
        <p:nvGrpSpPr>
          <p:cNvPr id="11" name="Group 10"/>
          <p:cNvGrpSpPr/>
          <p:nvPr/>
        </p:nvGrpSpPr>
        <p:grpSpPr>
          <a:xfrm>
            <a:off x="7875773" y="11057"/>
            <a:ext cx="1196781" cy="615297"/>
            <a:chOff x="7875773" y="11057"/>
            <a:chExt cx="1196781" cy="615297"/>
          </a:xfrm>
        </p:grpSpPr>
        <p:sp>
          <p:nvSpPr>
            <p:cNvPr id="12" name="Rectangle 11"/>
            <p:cNvSpPr/>
            <p:nvPr/>
          </p:nvSpPr>
          <p:spPr>
            <a:xfrm>
              <a:off x="7875773" y="11057"/>
              <a:ext cx="1196781" cy="615297"/>
            </a:xfrm>
            <a:prstGeom prst="rect">
              <a:avLst/>
            </a:prstGeom>
            <a:solidFill>
              <a:srgbClr val="FBFBFB"/>
            </a:solidFill>
            <a:ln>
              <a:solidFill>
                <a:srgbClr val="FAFA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74352" y="153826"/>
              <a:ext cx="817101" cy="332250"/>
            </a:xfrm>
            <a:prstGeom prst="rect">
              <a:avLst/>
            </a:prstGeom>
          </p:spPr>
        </p:pic>
      </p:grpSp>
      <p:sp>
        <p:nvSpPr>
          <p:cNvPr id="18" name="TextBox 17">
            <a:extLst>
              <a:ext uri="{FF2B5EF4-FFF2-40B4-BE49-F238E27FC236}">
                <a16:creationId xmlns:a16="http://schemas.microsoft.com/office/drawing/2014/main" id="{31EE9037-E362-4FFF-A6D3-01608B684B9C}"/>
              </a:ext>
            </a:extLst>
          </p:cNvPr>
          <p:cNvSpPr txBox="1"/>
          <p:nvPr/>
        </p:nvSpPr>
        <p:spPr>
          <a:xfrm>
            <a:off x="995255" y="817788"/>
            <a:ext cx="6279409" cy="523220"/>
          </a:xfrm>
          <a:prstGeom prst="rect">
            <a:avLst/>
          </a:prstGeom>
          <a:noFill/>
        </p:spPr>
        <p:txBody>
          <a:bodyPr wrap="square" rtlCol="0">
            <a:spAutoFit/>
          </a:bodyPr>
          <a:lstStyle/>
          <a:p>
            <a:pPr lvl="0"/>
            <a:r>
              <a:rPr lang="en-US" dirty="0" err="1"/>
              <a:t>Các</a:t>
            </a:r>
            <a:r>
              <a:rPr lang="en-US" dirty="0"/>
              <a:t> </a:t>
            </a:r>
            <a:r>
              <a:rPr lang="en-US" dirty="0" err="1"/>
              <a:t>bạn</a:t>
            </a:r>
            <a:r>
              <a:rPr lang="en-US" dirty="0"/>
              <a:t> </a:t>
            </a:r>
            <a:r>
              <a:rPr lang="en-US" dirty="0" err="1"/>
              <a:t>nhập</a:t>
            </a:r>
            <a:r>
              <a:rPr lang="en-US" dirty="0"/>
              <a:t> </a:t>
            </a:r>
            <a:r>
              <a:rPr lang="en-US" dirty="0" err="1"/>
              <a:t>thông</a:t>
            </a:r>
            <a:r>
              <a:rPr lang="en-US" dirty="0"/>
              <a:t> tin </a:t>
            </a:r>
            <a:r>
              <a:rPr lang="en-US" dirty="0" err="1"/>
              <a:t>các</a:t>
            </a:r>
            <a:r>
              <a:rPr lang="en-US" dirty="0"/>
              <a:t> </a:t>
            </a:r>
            <a:r>
              <a:rPr lang="en-US" dirty="0" err="1"/>
              <a:t>bước</a:t>
            </a:r>
            <a:r>
              <a:rPr lang="en-US" dirty="0"/>
              <a:t> </a:t>
            </a:r>
            <a:r>
              <a:rPr lang="en-US" dirty="0" err="1"/>
              <a:t>cần</a:t>
            </a:r>
            <a:r>
              <a:rPr lang="en-US" dirty="0"/>
              <a:t> </a:t>
            </a:r>
            <a:r>
              <a:rPr lang="en-US" dirty="0" err="1"/>
              <a:t>kiểm</a:t>
            </a:r>
            <a:r>
              <a:rPr lang="en-US" dirty="0"/>
              <a:t> </a:t>
            </a:r>
            <a:r>
              <a:rPr lang="en-US" dirty="0" err="1"/>
              <a:t>tra</a:t>
            </a:r>
            <a:r>
              <a:rPr lang="en-US" dirty="0"/>
              <a:t> </a:t>
            </a:r>
            <a:r>
              <a:rPr lang="en-US" dirty="0" err="1"/>
              <a:t>như</a:t>
            </a:r>
            <a:r>
              <a:rPr lang="en-US" dirty="0"/>
              <a:t> Manual Test </a:t>
            </a:r>
            <a:r>
              <a:rPr lang="en-US" dirty="0" err="1"/>
              <a:t>thông</a:t>
            </a:r>
            <a:r>
              <a:rPr lang="en-US" dirty="0"/>
              <a:t> </a:t>
            </a:r>
            <a:r>
              <a:rPr lang="en-US" dirty="0" err="1"/>
              <a:t>thường</a:t>
            </a:r>
            <a:endParaRPr lang="en-US" dirty="0"/>
          </a:p>
        </p:txBody>
      </p:sp>
      <p:pic>
        <p:nvPicPr>
          <p:cNvPr id="17" name="Picture 16"/>
          <p:cNvPicPr/>
          <p:nvPr/>
        </p:nvPicPr>
        <p:blipFill>
          <a:blip r:embed="rId4"/>
          <a:stretch>
            <a:fillRect/>
          </a:stretch>
        </p:blipFill>
        <p:spPr>
          <a:xfrm>
            <a:off x="1552256" y="1490150"/>
            <a:ext cx="5943600" cy="3209925"/>
          </a:xfrm>
          <a:prstGeom prst="rect">
            <a:avLst/>
          </a:prstGeom>
          <a:ln>
            <a:solidFill>
              <a:schemeClr val="tx1"/>
            </a:solidFill>
          </a:ln>
        </p:spPr>
      </p:pic>
    </p:spTree>
    <p:extLst>
      <p:ext uri="{BB962C8B-B14F-4D97-AF65-F5344CB8AC3E}">
        <p14:creationId xmlns:p14="http://schemas.microsoft.com/office/powerpoint/2010/main" val="23488528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grpSp>
        <p:nvGrpSpPr>
          <p:cNvPr id="4" name="Group 3">
            <a:extLst>
              <a:ext uri="{FF2B5EF4-FFF2-40B4-BE49-F238E27FC236}">
                <a16:creationId xmlns:a16="http://schemas.microsoft.com/office/drawing/2014/main" id="{12CABD01-81F0-4FA8-9D38-9B9C9362CFB6}"/>
              </a:ext>
            </a:extLst>
          </p:cNvPr>
          <p:cNvGrpSpPr/>
          <p:nvPr/>
        </p:nvGrpSpPr>
        <p:grpSpPr>
          <a:xfrm>
            <a:off x="576263" y="817788"/>
            <a:ext cx="6582526" cy="307777"/>
            <a:chOff x="797766" y="977087"/>
            <a:chExt cx="6582526" cy="307777"/>
          </a:xfrm>
        </p:grpSpPr>
        <p:grpSp>
          <p:nvGrpSpPr>
            <p:cNvPr id="8" name="Group 7">
              <a:extLst>
                <a:ext uri="{FF2B5EF4-FFF2-40B4-BE49-F238E27FC236}">
                  <a16:creationId xmlns:a16="http://schemas.microsoft.com/office/drawing/2014/main" id="{006384C3-4D35-44C0-8362-161814C577E8}"/>
                </a:ext>
              </a:extLst>
            </p:cNvPr>
            <p:cNvGrpSpPr/>
            <p:nvPr/>
          </p:nvGrpSpPr>
          <p:grpSpPr>
            <a:xfrm>
              <a:off x="797766" y="1029766"/>
              <a:ext cx="234240" cy="233196"/>
              <a:chOff x="1525828" y="1130295"/>
              <a:chExt cx="234240" cy="233196"/>
            </a:xfrm>
          </p:grpSpPr>
          <p:sp>
            <p:nvSpPr>
              <p:cNvPr id="9" name="Arrow: Chevron 8">
                <a:extLst>
                  <a:ext uri="{FF2B5EF4-FFF2-40B4-BE49-F238E27FC236}">
                    <a16:creationId xmlns:a16="http://schemas.microsoft.com/office/drawing/2014/main" id="{FAC551B5-BEAF-4ACC-8627-C9A3AA5E5DC8}"/>
                  </a:ext>
                </a:extLst>
              </p:cNvPr>
              <p:cNvSpPr/>
              <p:nvPr/>
            </p:nvSpPr>
            <p:spPr>
              <a:xfrm>
                <a:off x="1525828" y="1130295"/>
                <a:ext cx="187242" cy="233196"/>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Arrow: Chevron 9">
                <a:extLst>
                  <a:ext uri="{FF2B5EF4-FFF2-40B4-BE49-F238E27FC236}">
                    <a16:creationId xmlns:a16="http://schemas.microsoft.com/office/drawing/2014/main" id="{E0A36C9D-E69C-476D-B2D6-823E5A8225CD}"/>
                  </a:ext>
                </a:extLst>
              </p:cNvPr>
              <p:cNvSpPr/>
              <p:nvPr/>
            </p:nvSpPr>
            <p:spPr>
              <a:xfrm>
                <a:off x="1594705" y="1149555"/>
                <a:ext cx="165363" cy="194766"/>
              </a:xfrm>
              <a:prstGeom prst="chevron">
                <a:avLst/>
              </a:prstGeom>
              <a:solidFill>
                <a:schemeClr val="accent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3" name="TextBox 2">
              <a:extLst>
                <a:ext uri="{FF2B5EF4-FFF2-40B4-BE49-F238E27FC236}">
                  <a16:creationId xmlns:a16="http://schemas.microsoft.com/office/drawing/2014/main" id="{31EE9037-E362-4FFF-A6D3-01608B684B9C}"/>
                </a:ext>
              </a:extLst>
            </p:cNvPr>
            <p:cNvSpPr txBox="1"/>
            <p:nvPr/>
          </p:nvSpPr>
          <p:spPr>
            <a:xfrm>
              <a:off x="1100883" y="977087"/>
              <a:ext cx="6279409" cy="307777"/>
            </a:xfrm>
            <a:prstGeom prst="rect">
              <a:avLst/>
            </a:prstGeom>
            <a:noFill/>
          </p:spPr>
          <p:txBody>
            <a:bodyPr wrap="square" rtlCol="0">
              <a:spAutoFit/>
            </a:bodyPr>
            <a:lstStyle/>
            <a:p>
              <a:pPr lvl="0"/>
              <a:endParaRPr lang="en-US" dirty="0"/>
            </a:p>
          </p:txBody>
        </p:sp>
      </p:grpSp>
      <p:grpSp>
        <p:nvGrpSpPr>
          <p:cNvPr id="14" name="Group 13">
            <a:extLst>
              <a:ext uri="{FF2B5EF4-FFF2-40B4-BE49-F238E27FC236}">
                <a16:creationId xmlns:a16="http://schemas.microsoft.com/office/drawing/2014/main" id="{564DD61B-174C-41B6-9673-B67D78024AD9}"/>
              </a:ext>
            </a:extLst>
          </p:cNvPr>
          <p:cNvGrpSpPr/>
          <p:nvPr/>
        </p:nvGrpSpPr>
        <p:grpSpPr>
          <a:xfrm>
            <a:off x="-180109" y="-1"/>
            <a:ext cx="3464730" cy="817789"/>
            <a:chOff x="-180109" y="-1"/>
            <a:chExt cx="2870682" cy="618487"/>
          </a:xfrm>
        </p:grpSpPr>
        <p:sp>
          <p:nvSpPr>
            <p:cNvPr id="15" name="Rectangle: Diagonal Corners Snipped 14">
              <a:extLst>
                <a:ext uri="{FF2B5EF4-FFF2-40B4-BE49-F238E27FC236}">
                  <a16:creationId xmlns:a16="http://schemas.microsoft.com/office/drawing/2014/main" id="{1BF6ABBA-D98E-43A8-AF66-BC0783C5D573}"/>
                </a:ext>
              </a:extLst>
            </p:cNvPr>
            <p:cNvSpPr/>
            <p:nvPr/>
          </p:nvSpPr>
          <p:spPr>
            <a:xfrm flipH="1">
              <a:off x="-180109" y="-1"/>
              <a:ext cx="2870682" cy="505692"/>
            </a:xfrm>
            <a:prstGeom prst="snip2DiagRect">
              <a:avLst>
                <a:gd name="adj1" fmla="val 0"/>
                <a:gd name="adj2" fmla="val 3584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A78C3B5D-2167-4077-A22D-5ECE51563F6E}"/>
                </a:ext>
              </a:extLst>
            </p:cNvPr>
            <p:cNvSpPr txBox="1"/>
            <p:nvPr/>
          </p:nvSpPr>
          <p:spPr>
            <a:xfrm>
              <a:off x="-17313" y="95266"/>
              <a:ext cx="2523010" cy="523220"/>
            </a:xfrm>
            <a:prstGeom prst="rect">
              <a:avLst/>
            </a:prstGeom>
            <a:noFill/>
          </p:spPr>
          <p:txBody>
            <a:bodyPr wrap="square" rtlCol="0">
              <a:spAutoFit/>
            </a:bodyPr>
            <a:lstStyle/>
            <a:p>
              <a:r>
                <a:rPr lang="en-US" i="1" dirty="0" smtClean="0">
                  <a:solidFill>
                    <a:schemeClr val="bg1"/>
                  </a:solidFill>
                </a:rPr>
                <a:t>5.3 – </a:t>
              </a:r>
              <a:r>
                <a:rPr lang="en-US" i="1" dirty="0" err="1" smtClean="0">
                  <a:solidFill>
                    <a:schemeClr val="bg1"/>
                  </a:solidFill>
                </a:rPr>
                <a:t>Tạo</a:t>
              </a:r>
              <a:r>
                <a:rPr lang="en-US" i="1" dirty="0" smtClean="0">
                  <a:solidFill>
                    <a:schemeClr val="bg1"/>
                  </a:solidFill>
                </a:rPr>
                <a:t> </a:t>
              </a:r>
              <a:r>
                <a:rPr lang="en-US" i="1" dirty="0" err="1" smtClean="0">
                  <a:solidFill>
                    <a:schemeClr val="bg1"/>
                  </a:solidFill>
                </a:rPr>
                <a:t>testcase</a:t>
              </a:r>
              <a:r>
                <a:rPr lang="en-US" i="1" dirty="0" smtClean="0">
                  <a:solidFill>
                    <a:schemeClr val="bg1"/>
                  </a:solidFill>
                </a:rPr>
                <a:t> </a:t>
              </a:r>
              <a:r>
                <a:rPr lang="en-US" i="1" dirty="0" err="1" smtClean="0">
                  <a:solidFill>
                    <a:schemeClr val="bg1"/>
                  </a:solidFill>
                </a:rPr>
                <a:t>và</a:t>
              </a:r>
              <a:r>
                <a:rPr lang="en-US" i="1" dirty="0" smtClean="0">
                  <a:solidFill>
                    <a:schemeClr val="bg1"/>
                  </a:solidFill>
                </a:rPr>
                <a:t> Record </a:t>
              </a:r>
              <a:r>
                <a:rPr lang="en-US" i="1" dirty="0" err="1" smtClean="0">
                  <a:solidFill>
                    <a:schemeClr val="bg1"/>
                  </a:solidFill>
                </a:rPr>
                <a:t>các</a:t>
              </a:r>
              <a:r>
                <a:rPr lang="en-US" i="1" dirty="0" smtClean="0">
                  <a:solidFill>
                    <a:schemeClr val="bg1"/>
                  </a:solidFill>
                </a:rPr>
                <a:t> </a:t>
              </a:r>
              <a:r>
                <a:rPr lang="en-US" i="1" dirty="0" err="1" smtClean="0">
                  <a:solidFill>
                    <a:schemeClr val="bg1"/>
                  </a:solidFill>
                </a:rPr>
                <a:t>bước</a:t>
              </a:r>
              <a:r>
                <a:rPr lang="en-US" i="1" dirty="0" smtClean="0">
                  <a:solidFill>
                    <a:schemeClr val="bg1"/>
                  </a:solidFill>
                </a:rPr>
                <a:t> Login</a:t>
              </a:r>
              <a:endParaRPr lang="en-US" i="1" dirty="0">
                <a:solidFill>
                  <a:schemeClr val="bg1"/>
                </a:solidFill>
              </a:endParaRPr>
            </a:p>
          </p:txBody>
        </p:sp>
      </p:grpSp>
      <p:grpSp>
        <p:nvGrpSpPr>
          <p:cNvPr id="11" name="Group 10"/>
          <p:cNvGrpSpPr/>
          <p:nvPr/>
        </p:nvGrpSpPr>
        <p:grpSpPr>
          <a:xfrm>
            <a:off x="7875773" y="11057"/>
            <a:ext cx="1196781" cy="615297"/>
            <a:chOff x="7875773" y="11057"/>
            <a:chExt cx="1196781" cy="615297"/>
          </a:xfrm>
        </p:grpSpPr>
        <p:sp>
          <p:nvSpPr>
            <p:cNvPr id="12" name="Rectangle 11"/>
            <p:cNvSpPr/>
            <p:nvPr/>
          </p:nvSpPr>
          <p:spPr>
            <a:xfrm>
              <a:off x="7875773" y="11057"/>
              <a:ext cx="1196781" cy="615297"/>
            </a:xfrm>
            <a:prstGeom prst="rect">
              <a:avLst/>
            </a:prstGeom>
            <a:solidFill>
              <a:srgbClr val="FBFBFB"/>
            </a:solidFill>
            <a:ln>
              <a:solidFill>
                <a:srgbClr val="FAFA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74352" y="153826"/>
              <a:ext cx="817101" cy="332250"/>
            </a:xfrm>
            <a:prstGeom prst="rect">
              <a:avLst/>
            </a:prstGeom>
          </p:spPr>
        </p:pic>
      </p:grpSp>
      <p:sp>
        <p:nvSpPr>
          <p:cNvPr id="18" name="TextBox 17">
            <a:extLst>
              <a:ext uri="{FF2B5EF4-FFF2-40B4-BE49-F238E27FC236}">
                <a16:creationId xmlns:a16="http://schemas.microsoft.com/office/drawing/2014/main" id="{31EE9037-E362-4FFF-A6D3-01608B684B9C}"/>
              </a:ext>
            </a:extLst>
          </p:cNvPr>
          <p:cNvSpPr txBox="1"/>
          <p:nvPr/>
        </p:nvSpPr>
        <p:spPr>
          <a:xfrm>
            <a:off x="995255" y="817788"/>
            <a:ext cx="6279409" cy="830997"/>
          </a:xfrm>
          <a:prstGeom prst="rect">
            <a:avLst/>
          </a:prstGeom>
          <a:noFill/>
        </p:spPr>
        <p:txBody>
          <a:bodyPr wrap="square" rtlCol="0">
            <a:spAutoFit/>
          </a:bodyPr>
          <a:lstStyle/>
          <a:p>
            <a:pPr lvl="0"/>
            <a:r>
              <a:rPr lang="en-US" sz="1600" dirty="0" err="1">
                <a:latin typeface="Calibri" panose="020F0502020204030204" pitchFamily="34" charset="0"/>
                <a:cs typeface="Calibri" panose="020F0502020204030204" pitchFamily="34" charset="0"/>
              </a:rPr>
              <a:t>Khi</a:t>
            </a:r>
            <a:r>
              <a:rPr lang="en-US" sz="1600" dirty="0">
                <a:latin typeface="Calibri" panose="020F0502020204030204" pitchFamily="34" charset="0"/>
                <a:cs typeface="Calibri" panose="020F0502020204030204" pitchFamily="34" charset="0"/>
              </a:rPr>
              <a:t> </a:t>
            </a:r>
            <a:r>
              <a:rPr lang="en-US" sz="1600" dirty="0" err="1">
                <a:latin typeface="Calibri" panose="020F0502020204030204" pitchFamily="34" charset="0"/>
                <a:cs typeface="Calibri" panose="020F0502020204030204" pitchFamily="34" charset="0"/>
              </a:rPr>
              <a:t>xong</a:t>
            </a:r>
            <a:r>
              <a:rPr lang="en-US" sz="1600" dirty="0">
                <a:latin typeface="Calibri" panose="020F0502020204030204" pitchFamily="34" charset="0"/>
                <a:cs typeface="Calibri" panose="020F0502020204030204" pitchFamily="34" charset="0"/>
              </a:rPr>
              <a:t> </a:t>
            </a:r>
            <a:r>
              <a:rPr lang="en-US" sz="1600" dirty="0" err="1">
                <a:latin typeface="Calibri" panose="020F0502020204030204" pitchFamily="34" charset="0"/>
                <a:cs typeface="Calibri" panose="020F0502020204030204" pitchFamily="34" charset="0"/>
              </a:rPr>
              <a:t>đến</a:t>
            </a:r>
            <a:r>
              <a:rPr lang="en-US" sz="1600" dirty="0">
                <a:latin typeface="Calibri" panose="020F0502020204030204" pitchFamily="34" charset="0"/>
                <a:cs typeface="Calibri" panose="020F0502020204030204" pitchFamily="34" charset="0"/>
              </a:rPr>
              <a:t> </a:t>
            </a:r>
            <a:r>
              <a:rPr lang="en-US" sz="1600" dirty="0" err="1">
                <a:latin typeface="Calibri" panose="020F0502020204030204" pitchFamily="34" charset="0"/>
                <a:cs typeface="Calibri" panose="020F0502020204030204" pitchFamily="34" charset="0"/>
              </a:rPr>
              <a:t>đây</a:t>
            </a:r>
            <a:r>
              <a:rPr lang="en-US" sz="1600" dirty="0">
                <a:latin typeface="Calibri" panose="020F0502020204030204" pitchFamily="34" charset="0"/>
                <a:cs typeface="Calibri" panose="020F0502020204030204" pitchFamily="34" charset="0"/>
              </a:rPr>
              <a:t> </a:t>
            </a:r>
            <a:r>
              <a:rPr lang="en-US" sz="1600" dirty="0" err="1">
                <a:latin typeface="Calibri" panose="020F0502020204030204" pitchFamily="34" charset="0"/>
                <a:cs typeface="Calibri" panose="020F0502020204030204" pitchFamily="34" charset="0"/>
              </a:rPr>
              <a:t>mình</a:t>
            </a:r>
            <a:r>
              <a:rPr lang="en-US" sz="1600" dirty="0">
                <a:latin typeface="Calibri" panose="020F0502020204030204" pitchFamily="34" charset="0"/>
                <a:cs typeface="Calibri" panose="020F0502020204030204" pitchFamily="34" charset="0"/>
              </a:rPr>
              <a:t> </a:t>
            </a:r>
            <a:r>
              <a:rPr lang="en-US" sz="1600" dirty="0" err="1">
                <a:latin typeface="Calibri" panose="020F0502020204030204" pitchFamily="34" charset="0"/>
                <a:cs typeface="Calibri" panose="020F0502020204030204" pitchFamily="34" charset="0"/>
              </a:rPr>
              <a:t>thấy</a:t>
            </a:r>
            <a:r>
              <a:rPr lang="en-US" sz="1600" dirty="0">
                <a:latin typeface="Calibri" panose="020F0502020204030204" pitchFamily="34" charset="0"/>
                <a:cs typeface="Calibri" panose="020F0502020204030204" pitchFamily="34" charset="0"/>
              </a:rPr>
              <a:t> </a:t>
            </a:r>
            <a:r>
              <a:rPr lang="en-US" sz="1600" dirty="0" err="1">
                <a:latin typeface="Calibri" panose="020F0502020204030204" pitchFamily="34" charset="0"/>
                <a:cs typeface="Calibri" panose="020F0502020204030204" pitchFamily="34" charset="0"/>
              </a:rPr>
              <a:t>xong</a:t>
            </a:r>
            <a:r>
              <a:rPr lang="en-US" sz="1600" dirty="0">
                <a:latin typeface="Calibri" panose="020F0502020204030204" pitchFamily="34" charset="0"/>
                <a:cs typeface="Calibri" panose="020F0502020204030204" pitchFamily="34" charset="0"/>
              </a:rPr>
              <a:t> </a:t>
            </a:r>
            <a:r>
              <a:rPr lang="en-US" sz="1600" dirty="0" err="1">
                <a:latin typeface="Calibri" panose="020F0502020204030204" pitchFamily="34" charset="0"/>
                <a:cs typeface="Calibri" panose="020F0502020204030204" pitchFamily="34" charset="0"/>
              </a:rPr>
              <a:t>rồi</a:t>
            </a:r>
            <a:r>
              <a:rPr lang="en-US" sz="1600" dirty="0">
                <a:latin typeface="Calibri" panose="020F0502020204030204" pitchFamily="34" charset="0"/>
                <a:cs typeface="Calibri" panose="020F0502020204030204" pitchFamily="34" charset="0"/>
              </a:rPr>
              <a:t> </a:t>
            </a:r>
            <a:r>
              <a:rPr lang="en-US" sz="1600" dirty="0" err="1">
                <a:latin typeface="Calibri" panose="020F0502020204030204" pitchFamily="34" charset="0"/>
                <a:cs typeface="Calibri" panose="020F0502020204030204" pitchFamily="34" charset="0"/>
              </a:rPr>
              <a:t>và</a:t>
            </a:r>
            <a:r>
              <a:rPr lang="en-US" sz="1600" dirty="0">
                <a:latin typeface="Calibri" panose="020F0502020204030204" pitchFamily="34" charset="0"/>
                <a:cs typeface="Calibri" panose="020F0502020204030204" pitchFamily="34" charset="0"/>
              </a:rPr>
              <a:t> </a:t>
            </a:r>
            <a:r>
              <a:rPr lang="en-US" sz="1600" dirty="0" err="1">
                <a:latin typeface="Calibri" panose="020F0502020204030204" pitchFamily="34" charset="0"/>
                <a:cs typeface="Calibri" panose="020F0502020204030204" pitchFamily="34" charset="0"/>
              </a:rPr>
              <a:t>tắt</a:t>
            </a:r>
            <a:r>
              <a:rPr lang="en-US" sz="1600" dirty="0">
                <a:latin typeface="Calibri" panose="020F0502020204030204" pitchFamily="34" charset="0"/>
                <a:cs typeface="Calibri" panose="020F0502020204030204" pitchFamily="34" charset="0"/>
              </a:rPr>
              <a:t> browser </a:t>
            </a:r>
            <a:r>
              <a:rPr lang="en-US" sz="1600" dirty="0" err="1">
                <a:latin typeface="Calibri" panose="020F0502020204030204" pitchFamily="34" charset="0"/>
                <a:cs typeface="Calibri" panose="020F0502020204030204" pitchFamily="34" charset="0"/>
              </a:rPr>
              <a:t>đi</a:t>
            </a:r>
            <a:r>
              <a:rPr lang="en-US" sz="1600" dirty="0">
                <a:latin typeface="Calibri" panose="020F0502020204030204" pitchFamily="34" charset="0"/>
                <a:cs typeface="Calibri" panose="020F0502020204030204" pitchFamily="34" charset="0"/>
              </a:rPr>
              <a:t>. </a:t>
            </a:r>
            <a:r>
              <a:rPr lang="en-US" sz="1600" dirty="0" err="1">
                <a:latin typeface="Calibri" panose="020F0502020204030204" pitchFamily="34" charset="0"/>
                <a:cs typeface="Calibri" panose="020F0502020204030204" pitchFamily="34" charset="0"/>
              </a:rPr>
              <a:t>Hệ</a:t>
            </a:r>
            <a:r>
              <a:rPr lang="en-US" sz="1600" dirty="0">
                <a:latin typeface="Calibri" panose="020F0502020204030204" pitchFamily="34" charset="0"/>
                <a:cs typeface="Calibri" panose="020F0502020204030204" pitchFamily="34" charset="0"/>
              </a:rPr>
              <a:t> </a:t>
            </a:r>
            <a:r>
              <a:rPr lang="en-US" sz="1600" dirty="0" err="1">
                <a:latin typeface="Calibri" panose="020F0502020204030204" pitchFamily="34" charset="0"/>
                <a:cs typeface="Calibri" panose="020F0502020204030204" pitchFamily="34" charset="0"/>
              </a:rPr>
              <a:t>thống</a:t>
            </a:r>
            <a:r>
              <a:rPr lang="en-US" sz="1600" dirty="0">
                <a:latin typeface="Calibri" panose="020F0502020204030204" pitchFamily="34" charset="0"/>
                <a:cs typeface="Calibri" panose="020F0502020204030204" pitchFamily="34" charset="0"/>
              </a:rPr>
              <a:t> tools </a:t>
            </a:r>
            <a:r>
              <a:rPr lang="en-US" sz="1600" dirty="0" err="1">
                <a:latin typeface="Calibri" panose="020F0502020204030204" pitchFamily="34" charset="0"/>
                <a:cs typeface="Calibri" panose="020F0502020204030204" pitchFamily="34" charset="0"/>
              </a:rPr>
              <a:t>tự</a:t>
            </a:r>
            <a:r>
              <a:rPr lang="en-US" sz="1600" dirty="0">
                <a:latin typeface="Calibri" panose="020F0502020204030204" pitchFamily="34" charset="0"/>
                <a:cs typeface="Calibri" panose="020F0502020204030204" pitchFamily="34" charset="0"/>
              </a:rPr>
              <a:t> </a:t>
            </a:r>
            <a:r>
              <a:rPr lang="en-US" sz="1600" dirty="0" err="1">
                <a:latin typeface="Calibri" panose="020F0502020204030204" pitchFamily="34" charset="0"/>
                <a:cs typeface="Calibri" panose="020F0502020204030204" pitchFamily="34" charset="0"/>
              </a:rPr>
              <a:t>động</a:t>
            </a:r>
            <a:r>
              <a:rPr lang="en-US" sz="1600" dirty="0">
                <a:latin typeface="Calibri" panose="020F0502020204030204" pitchFamily="34" charset="0"/>
                <a:cs typeface="Calibri" panose="020F0502020204030204" pitchFamily="34" charset="0"/>
              </a:rPr>
              <a:t> </a:t>
            </a:r>
            <a:r>
              <a:rPr lang="en-US" sz="1600" dirty="0" err="1">
                <a:latin typeface="Calibri" panose="020F0502020204030204" pitchFamily="34" charset="0"/>
                <a:cs typeface="Calibri" panose="020F0502020204030204" pitchFamily="34" charset="0"/>
              </a:rPr>
              <a:t>ghi</a:t>
            </a:r>
            <a:r>
              <a:rPr lang="en-US" sz="1600" dirty="0">
                <a:latin typeface="Calibri" panose="020F0502020204030204" pitchFamily="34" charset="0"/>
                <a:cs typeface="Calibri" panose="020F0502020204030204" pitchFamily="34" charset="0"/>
              </a:rPr>
              <a:t> </a:t>
            </a:r>
            <a:r>
              <a:rPr lang="en-US" sz="1600" dirty="0" err="1">
                <a:latin typeface="Calibri" panose="020F0502020204030204" pitchFamily="34" charset="0"/>
                <a:cs typeface="Calibri" panose="020F0502020204030204" pitchFamily="34" charset="0"/>
              </a:rPr>
              <a:t>lại</a:t>
            </a:r>
            <a:r>
              <a:rPr lang="en-US" sz="1600" dirty="0">
                <a:latin typeface="Calibri" panose="020F0502020204030204" pitchFamily="34" charset="0"/>
                <a:cs typeface="Calibri" panose="020F0502020204030204" pitchFamily="34" charset="0"/>
              </a:rPr>
              <a:t> </a:t>
            </a:r>
            <a:r>
              <a:rPr lang="en-US" sz="1600" dirty="0" err="1">
                <a:latin typeface="Calibri" panose="020F0502020204030204" pitchFamily="34" charset="0"/>
                <a:cs typeface="Calibri" panose="020F0502020204030204" pitchFamily="34" charset="0"/>
              </a:rPr>
              <a:t>các</a:t>
            </a:r>
            <a:r>
              <a:rPr lang="en-US" sz="1600" dirty="0">
                <a:latin typeface="Calibri" panose="020F0502020204030204" pitchFamily="34" charset="0"/>
                <a:cs typeface="Calibri" panose="020F0502020204030204" pitchFamily="34" charset="0"/>
              </a:rPr>
              <a:t> </a:t>
            </a:r>
            <a:r>
              <a:rPr lang="en-US" sz="1600" dirty="0" err="1">
                <a:latin typeface="Calibri" panose="020F0502020204030204" pitchFamily="34" charset="0"/>
                <a:cs typeface="Calibri" panose="020F0502020204030204" pitchFamily="34" charset="0"/>
              </a:rPr>
              <a:t>bước</a:t>
            </a:r>
            <a:r>
              <a:rPr lang="en-US" sz="1600" dirty="0">
                <a:latin typeface="Calibri" panose="020F0502020204030204" pitchFamily="34" charset="0"/>
                <a:cs typeface="Calibri" panose="020F0502020204030204" pitchFamily="34" charset="0"/>
              </a:rPr>
              <a:t> </a:t>
            </a:r>
            <a:r>
              <a:rPr lang="en-US" sz="1600" dirty="0" err="1">
                <a:latin typeface="Calibri" panose="020F0502020204030204" pitchFamily="34" charset="0"/>
                <a:cs typeface="Calibri" panose="020F0502020204030204" pitchFamily="34" charset="0"/>
              </a:rPr>
              <a:t>mà</a:t>
            </a:r>
            <a:r>
              <a:rPr lang="en-US" sz="1600" dirty="0">
                <a:latin typeface="Calibri" panose="020F0502020204030204" pitchFamily="34" charset="0"/>
                <a:cs typeface="Calibri" panose="020F0502020204030204" pitchFamily="34" charset="0"/>
              </a:rPr>
              <a:t> </a:t>
            </a:r>
            <a:r>
              <a:rPr lang="en-US" sz="1600" dirty="0" err="1">
                <a:latin typeface="Calibri" panose="020F0502020204030204" pitchFamily="34" charset="0"/>
                <a:cs typeface="Calibri" panose="020F0502020204030204" pitchFamily="34" charset="0"/>
              </a:rPr>
              <a:t>nãy</a:t>
            </a:r>
            <a:r>
              <a:rPr lang="en-US" sz="1600" dirty="0">
                <a:latin typeface="Calibri" panose="020F0502020204030204" pitchFamily="34" charset="0"/>
                <a:cs typeface="Calibri" panose="020F0502020204030204" pitchFamily="34" charset="0"/>
              </a:rPr>
              <a:t> </a:t>
            </a:r>
            <a:r>
              <a:rPr lang="en-US" sz="1600" dirty="0" err="1">
                <a:latin typeface="Calibri" panose="020F0502020204030204" pitchFamily="34" charset="0"/>
                <a:cs typeface="Calibri" panose="020F0502020204030204" pitchFamily="34" charset="0"/>
              </a:rPr>
              <a:t>giờ</a:t>
            </a:r>
            <a:r>
              <a:rPr lang="en-US" sz="1600" dirty="0">
                <a:latin typeface="Calibri" panose="020F0502020204030204" pitchFamily="34" charset="0"/>
                <a:cs typeface="Calibri" panose="020F0502020204030204" pitchFamily="34" charset="0"/>
              </a:rPr>
              <a:t> </a:t>
            </a:r>
            <a:r>
              <a:rPr lang="en-US" sz="1600" dirty="0" err="1">
                <a:latin typeface="Calibri" panose="020F0502020204030204" pitchFamily="34" charset="0"/>
                <a:cs typeface="Calibri" panose="020F0502020204030204" pitchFamily="34" charset="0"/>
              </a:rPr>
              <a:t>mình</a:t>
            </a:r>
            <a:r>
              <a:rPr lang="en-US" sz="1600" dirty="0">
                <a:latin typeface="Calibri" panose="020F0502020204030204" pitchFamily="34" charset="0"/>
                <a:cs typeface="Calibri" panose="020F0502020204030204" pitchFamily="34" charset="0"/>
              </a:rPr>
              <a:t> </a:t>
            </a:r>
            <a:r>
              <a:rPr lang="en-US" sz="1600" dirty="0" err="1">
                <a:latin typeface="Calibri" panose="020F0502020204030204" pitchFamily="34" charset="0"/>
                <a:cs typeface="Calibri" panose="020F0502020204030204" pitchFamily="34" charset="0"/>
              </a:rPr>
              <a:t>thao</a:t>
            </a:r>
            <a:r>
              <a:rPr lang="en-US" sz="1600" dirty="0">
                <a:latin typeface="Calibri" panose="020F0502020204030204" pitchFamily="34" charset="0"/>
                <a:cs typeface="Calibri" panose="020F0502020204030204" pitchFamily="34" charset="0"/>
              </a:rPr>
              <a:t> </a:t>
            </a:r>
            <a:r>
              <a:rPr lang="en-US" sz="1600" dirty="0" err="1">
                <a:latin typeface="Calibri" panose="020F0502020204030204" pitchFamily="34" charset="0"/>
                <a:cs typeface="Calibri" panose="020F0502020204030204" pitchFamily="34" charset="0"/>
              </a:rPr>
              <a:t>tác</a:t>
            </a:r>
            <a:r>
              <a:rPr lang="en-US" sz="1600" dirty="0">
                <a:latin typeface="Calibri" panose="020F0502020204030204" pitchFamily="34" charset="0"/>
                <a:cs typeface="Calibri" panose="020F0502020204030204" pitchFamily="34" charset="0"/>
              </a:rPr>
              <a:t> </a:t>
            </a:r>
            <a:r>
              <a:rPr lang="en-US" sz="1600" dirty="0" err="1">
                <a:latin typeface="Calibri" panose="020F0502020204030204" pitchFamily="34" charset="0"/>
                <a:cs typeface="Calibri" panose="020F0502020204030204" pitchFamily="34" charset="0"/>
              </a:rPr>
              <a:t>đầy</a:t>
            </a:r>
            <a:r>
              <a:rPr lang="en-US" sz="1600" dirty="0">
                <a:latin typeface="Calibri" panose="020F0502020204030204" pitchFamily="34" charset="0"/>
                <a:cs typeface="Calibri" panose="020F0502020204030204" pitchFamily="34" charset="0"/>
              </a:rPr>
              <a:t> </a:t>
            </a:r>
            <a:r>
              <a:rPr lang="en-US" sz="1600" dirty="0" err="1">
                <a:latin typeface="Calibri" panose="020F0502020204030204" pitchFamily="34" charset="0"/>
                <a:cs typeface="Calibri" panose="020F0502020204030204" pitchFamily="34" charset="0"/>
              </a:rPr>
              <a:t>đủ</a:t>
            </a:r>
            <a:r>
              <a:rPr lang="en-US" sz="1600" dirty="0">
                <a:latin typeface="Calibri" panose="020F0502020204030204" pitchFamily="34" charset="0"/>
                <a:cs typeface="Calibri" panose="020F0502020204030204" pitchFamily="34" charset="0"/>
              </a:rPr>
              <a:t> </a:t>
            </a:r>
            <a:r>
              <a:rPr lang="en-US" sz="1600" dirty="0" err="1">
                <a:latin typeface="Calibri" panose="020F0502020204030204" pitchFamily="34" charset="0"/>
                <a:cs typeface="Calibri" panose="020F0502020204030204" pitchFamily="34" charset="0"/>
              </a:rPr>
              <a:t>và</a:t>
            </a:r>
            <a:r>
              <a:rPr lang="en-US" sz="1600" dirty="0">
                <a:latin typeface="Calibri" panose="020F0502020204030204" pitchFamily="34" charset="0"/>
                <a:cs typeface="Calibri" panose="020F0502020204030204" pitchFamily="34" charset="0"/>
              </a:rPr>
              <a:t> </a:t>
            </a:r>
            <a:r>
              <a:rPr lang="en-US" sz="1600" dirty="0" err="1">
                <a:latin typeface="Calibri" panose="020F0502020204030204" pitchFamily="34" charset="0"/>
                <a:cs typeface="Calibri" panose="020F0502020204030204" pitchFamily="34" charset="0"/>
              </a:rPr>
              <a:t>thậm</a:t>
            </a:r>
            <a:r>
              <a:rPr lang="en-US" sz="1600" dirty="0">
                <a:latin typeface="Calibri" panose="020F0502020204030204" pitchFamily="34" charset="0"/>
                <a:cs typeface="Calibri" panose="020F0502020204030204" pitchFamily="34" charset="0"/>
              </a:rPr>
              <a:t> </a:t>
            </a:r>
            <a:r>
              <a:rPr lang="en-US" sz="1600" dirty="0" err="1">
                <a:latin typeface="Calibri" panose="020F0502020204030204" pitchFamily="34" charset="0"/>
                <a:cs typeface="Calibri" panose="020F0502020204030204" pitchFamily="34" charset="0"/>
              </a:rPr>
              <a:t>chí</a:t>
            </a:r>
            <a:r>
              <a:rPr lang="en-US" sz="1600" dirty="0">
                <a:latin typeface="Calibri" panose="020F0502020204030204" pitchFamily="34" charset="0"/>
                <a:cs typeface="Calibri" panose="020F0502020204030204" pitchFamily="34" charset="0"/>
              </a:rPr>
              <a:t> </a:t>
            </a:r>
            <a:r>
              <a:rPr lang="en-US" sz="1600" dirty="0" err="1">
                <a:latin typeface="Calibri" panose="020F0502020204030204" pitchFamily="34" charset="0"/>
                <a:cs typeface="Calibri" panose="020F0502020204030204" pitchFamily="34" charset="0"/>
              </a:rPr>
              <a:t>dư</a:t>
            </a:r>
            <a:r>
              <a:rPr lang="en-US" sz="1600" dirty="0">
                <a:latin typeface="Calibri" panose="020F0502020204030204" pitchFamily="34" charset="0"/>
                <a:cs typeface="Calibri" panose="020F0502020204030204" pitchFamily="34" charset="0"/>
              </a:rPr>
              <a:t> </a:t>
            </a:r>
            <a:r>
              <a:rPr lang="en-US" sz="1600" dirty="0" err="1">
                <a:latin typeface="Calibri" panose="020F0502020204030204" pitchFamily="34" charset="0"/>
                <a:cs typeface="Calibri" panose="020F0502020204030204" pitchFamily="34" charset="0"/>
              </a:rPr>
              <a:t>cả</a:t>
            </a:r>
            <a:r>
              <a:rPr lang="en-US" sz="1600" dirty="0">
                <a:latin typeface="Calibri" panose="020F0502020204030204" pitchFamily="34" charset="0"/>
                <a:cs typeface="Calibri" panose="020F0502020204030204" pitchFamily="34" charset="0"/>
              </a:rPr>
              <a:t> </a:t>
            </a:r>
            <a:r>
              <a:rPr lang="en-US" sz="1600" dirty="0" err="1">
                <a:latin typeface="Calibri" panose="020F0502020204030204" pitchFamily="34" charset="0"/>
                <a:cs typeface="Calibri" panose="020F0502020204030204" pitchFamily="34" charset="0"/>
              </a:rPr>
              <a:t>khoảng</a:t>
            </a:r>
            <a:r>
              <a:rPr lang="en-US" sz="1600" dirty="0">
                <a:latin typeface="Calibri" panose="020F0502020204030204" pitchFamily="34" charset="0"/>
                <a:cs typeface="Calibri" panose="020F0502020204030204" pitchFamily="34" charset="0"/>
              </a:rPr>
              <a:t> </a:t>
            </a:r>
            <a:r>
              <a:rPr lang="en-US" sz="1600" dirty="0" err="1">
                <a:latin typeface="Calibri" panose="020F0502020204030204" pitchFamily="34" charset="0"/>
                <a:cs typeface="Calibri" panose="020F0502020204030204" pitchFamily="34" charset="0"/>
              </a:rPr>
              <a:t>chờ</a:t>
            </a:r>
            <a:r>
              <a:rPr lang="en-US" sz="1600" dirty="0">
                <a:latin typeface="Calibri" panose="020F0502020204030204" pitchFamily="34" charset="0"/>
                <a:cs typeface="Calibri" panose="020F0502020204030204" pitchFamily="34" charset="0"/>
              </a:rPr>
              <a:t> </a:t>
            </a:r>
          </a:p>
        </p:txBody>
      </p:sp>
    </p:spTree>
    <p:extLst>
      <p:ext uri="{BB962C8B-B14F-4D97-AF65-F5344CB8AC3E}">
        <p14:creationId xmlns:p14="http://schemas.microsoft.com/office/powerpoint/2010/main" val="35744671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grpSp>
        <p:nvGrpSpPr>
          <p:cNvPr id="4" name="Group 3">
            <a:extLst>
              <a:ext uri="{FF2B5EF4-FFF2-40B4-BE49-F238E27FC236}">
                <a16:creationId xmlns:a16="http://schemas.microsoft.com/office/drawing/2014/main" id="{12CABD01-81F0-4FA8-9D38-9B9C9362CFB6}"/>
              </a:ext>
            </a:extLst>
          </p:cNvPr>
          <p:cNvGrpSpPr/>
          <p:nvPr/>
        </p:nvGrpSpPr>
        <p:grpSpPr>
          <a:xfrm>
            <a:off x="576263" y="817788"/>
            <a:ext cx="6582526" cy="307777"/>
            <a:chOff x="797766" y="977087"/>
            <a:chExt cx="6582526" cy="307777"/>
          </a:xfrm>
        </p:grpSpPr>
        <p:grpSp>
          <p:nvGrpSpPr>
            <p:cNvPr id="8" name="Group 7">
              <a:extLst>
                <a:ext uri="{FF2B5EF4-FFF2-40B4-BE49-F238E27FC236}">
                  <a16:creationId xmlns:a16="http://schemas.microsoft.com/office/drawing/2014/main" id="{006384C3-4D35-44C0-8362-161814C577E8}"/>
                </a:ext>
              </a:extLst>
            </p:cNvPr>
            <p:cNvGrpSpPr/>
            <p:nvPr/>
          </p:nvGrpSpPr>
          <p:grpSpPr>
            <a:xfrm>
              <a:off x="797766" y="1029766"/>
              <a:ext cx="234240" cy="233196"/>
              <a:chOff x="1525828" y="1130295"/>
              <a:chExt cx="234240" cy="233196"/>
            </a:xfrm>
          </p:grpSpPr>
          <p:sp>
            <p:nvSpPr>
              <p:cNvPr id="9" name="Arrow: Chevron 8">
                <a:extLst>
                  <a:ext uri="{FF2B5EF4-FFF2-40B4-BE49-F238E27FC236}">
                    <a16:creationId xmlns:a16="http://schemas.microsoft.com/office/drawing/2014/main" id="{FAC551B5-BEAF-4ACC-8627-C9A3AA5E5DC8}"/>
                  </a:ext>
                </a:extLst>
              </p:cNvPr>
              <p:cNvSpPr/>
              <p:nvPr/>
            </p:nvSpPr>
            <p:spPr>
              <a:xfrm>
                <a:off x="1525828" y="1130295"/>
                <a:ext cx="187242" cy="233196"/>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Arrow: Chevron 9">
                <a:extLst>
                  <a:ext uri="{FF2B5EF4-FFF2-40B4-BE49-F238E27FC236}">
                    <a16:creationId xmlns:a16="http://schemas.microsoft.com/office/drawing/2014/main" id="{E0A36C9D-E69C-476D-B2D6-823E5A8225CD}"/>
                  </a:ext>
                </a:extLst>
              </p:cNvPr>
              <p:cNvSpPr/>
              <p:nvPr/>
            </p:nvSpPr>
            <p:spPr>
              <a:xfrm>
                <a:off x="1594705" y="1149555"/>
                <a:ext cx="165363" cy="194766"/>
              </a:xfrm>
              <a:prstGeom prst="chevron">
                <a:avLst/>
              </a:prstGeom>
              <a:solidFill>
                <a:schemeClr val="accent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3" name="TextBox 2">
              <a:extLst>
                <a:ext uri="{FF2B5EF4-FFF2-40B4-BE49-F238E27FC236}">
                  <a16:creationId xmlns:a16="http://schemas.microsoft.com/office/drawing/2014/main" id="{31EE9037-E362-4FFF-A6D3-01608B684B9C}"/>
                </a:ext>
              </a:extLst>
            </p:cNvPr>
            <p:cNvSpPr txBox="1"/>
            <p:nvPr/>
          </p:nvSpPr>
          <p:spPr>
            <a:xfrm>
              <a:off x="1100883" y="977087"/>
              <a:ext cx="6279409" cy="307777"/>
            </a:xfrm>
            <a:prstGeom prst="rect">
              <a:avLst/>
            </a:prstGeom>
            <a:noFill/>
          </p:spPr>
          <p:txBody>
            <a:bodyPr wrap="square" rtlCol="0">
              <a:spAutoFit/>
            </a:bodyPr>
            <a:lstStyle/>
            <a:p>
              <a:pPr lvl="0"/>
              <a:endParaRPr lang="en-US" dirty="0"/>
            </a:p>
          </p:txBody>
        </p:sp>
      </p:grpSp>
      <p:grpSp>
        <p:nvGrpSpPr>
          <p:cNvPr id="14" name="Group 13">
            <a:extLst>
              <a:ext uri="{FF2B5EF4-FFF2-40B4-BE49-F238E27FC236}">
                <a16:creationId xmlns:a16="http://schemas.microsoft.com/office/drawing/2014/main" id="{564DD61B-174C-41B6-9673-B67D78024AD9}"/>
              </a:ext>
            </a:extLst>
          </p:cNvPr>
          <p:cNvGrpSpPr/>
          <p:nvPr/>
        </p:nvGrpSpPr>
        <p:grpSpPr>
          <a:xfrm>
            <a:off x="-180109" y="-1"/>
            <a:ext cx="3464730" cy="817789"/>
            <a:chOff x="-180109" y="-1"/>
            <a:chExt cx="2870682" cy="618487"/>
          </a:xfrm>
        </p:grpSpPr>
        <p:sp>
          <p:nvSpPr>
            <p:cNvPr id="15" name="Rectangle: Diagonal Corners Snipped 14">
              <a:extLst>
                <a:ext uri="{FF2B5EF4-FFF2-40B4-BE49-F238E27FC236}">
                  <a16:creationId xmlns:a16="http://schemas.microsoft.com/office/drawing/2014/main" id="{1BF6ABBA-D98E-43A8-AF66-BC0783C5D573}"/>
                </a:ext>
              </a:extLst>
            </p:cNvPr>
            <p:cNvSpPr/>
            <p:nvPr/>
          </p:nvSpPr>
          <p:spPr>
            <a:xfrm flipH="1">
              <a:off x="-180109" y="-1"/>
              <a:ext cx="2870682" cy="505692"/>
            </a:xfrm>
            <a:prstGeom prst="snip2DiagRect">
              <a:avLst>
                <a:gd name="adj1" fmla="val 0"/>
                <a:gd name="adj2" fmla="val 3584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A78C3B5D-2167-4077-A22D-5ECE51563F6E}"/>
                </a:ext>
              </a:extLst>
            </p:cNvPr>
            <p:cNvSpPr txBox="1"/>
            <p:nvPr/>
          </p:nvSpPr>
          <p:spPr>
            <a:xfrm>
              <a:off x="-17313" y="95266"/>
              <a:ext cx="2523010" cy="523220"/>
            </a:xfrm>
            <a:prstGeom prst="rect">
              <a:avLst/>
            </a:prstGeom>
            <a:noFill/>
          </p:spPr>
          <p:txBody>
            <a:bodyPr wrap="square" rtlCol="0">
              <a:spAutoFit/>
            </a:bodyPr>
            <a:lstStyle/>
            <a:p>
              <a:r>
                <a:rPr lang="en-US" i="1" dirty="0" smtClean="0">
                  <a:solidFill>
                    <a:schemeClr val="bg1"/>
                  </a:solidFill>
                </a:rPr>
                <a:t>5.3 – </a:t>
              </a:r>
              <a:r>
                <a:rPr lang="en-US" i="1" dirty="0" err="1" smtClean="0">
                  <a:solidFill>
                    <a:schemeClr val="bg1"/>
                  </a:solidFill>
                </a:rPr>
                <a:t>Tạo</a:t>
              </a:r>
              <a:r>
                <a:rPr lang="en-US" i="1" dirty="0" smtClean="0">
                  <a:solidFill>
                    <a:schemeClr val="bg1"/>
                  </a:solidFill>
                </a:rPr>
                <a:t> </a:t>
              </a:r>
              <a:r>
                <a:rPr lang="en-US" i="1" dirty="0" err="1" smtClean="0">
                  <a:solidFill>
                    <a:schemeClr val="bg1"/>
                  </a:solidFill>
                </a:rPr>
                <a:t>testcase</a:t>
              </a:r>
              <a:r>
                <a:rPr lang="en-US" i="1" dirty="0" smtClean="0">
                  <a:solidFill>
                    <a:schemeClr val="bg1"/>
                  </a:solidFill>
                </a:rPr>
                <a:t> </a:t>
              </a:r>
              <a:r>
                <a:rPr lang="en-US" i="1" dirty="0" err="1" smtClean="0">
                  <a:solidFill>
                    <a:schemeClr val="bg1"/>
                  </a:solidFill>
                </a:rPr>
                <a:t>và</a:t>
              </a:r>
              <a:r>
                <a:rPr lang="en-US" i="1" dirty="0" smtClean="0">
                  <a:solidFill>
                    <a:schemeClr val="bg1"/>
                  </a:solidFill>
                </a:rPr>
                <a:t> Record </a:t>
              </a:r>
              <a:r>
                <a:rPr lang="en-US" i="1" dirty="0" err="1" smtClean="0">
                  <a:solidFill>
                    <a:schemeClr val="bg1"/>
                  </a:solidFill>
                </a:rPr>
                <a:t>các</a:t>
              </a:r>
              <a:r>
                <a:rPr lang="en-US" i="1" dirty="0" smtClean="0">
                  <a:solidFill>
                    <a:schemeClr val="bg1"/>
                  </a:solidFill>
                </a:rPr>
                <a:t> </a:t>
              </a:r>
              <a:r>
                <a:rPr lang="en-US" i="1" dirty="0" err="1" smtClean="0">
                  <a:solidFill>
                    <a:schemeClr val="bg1"/>
                  </a:solidFill>
                </a:rPr>
                <a:t>bước</a:t>
              </a:r>
              <a:r>
                <a:rPr lang="en-US" i="1" dirty="0" smtClean="0">
                  <a:solidFill>
                    <a:schemeClr val="bg1"/>
                  </a:solidFill>
                </a:rPr>
                <a:t> Login</a:t>
              </a:r>
              <a:endParaRPr lang="en-US" i="1" dirty="0">
                <a:solidFill>
                  <a:schemeClr val="bg1"/>
                </a:solidFill>
              </a:endParaRPr>
            </a:p>
          </p:txBody>
        </p:sp>
      </p:grpSp>
      <p:grpSp>
        <p:nvGrpSpPr>
          <p:cNvPr id="11" name="Group 10"/>
          <p:cNvGrpSpPr/>
          <p:nvPr/>
        </p:nvGrpSpPr>
        <p:grpSpPr>
          <a:xfrm>
            <a:off x="7875773" y="11057"/>
            <a:ext cx="1196781" cy="615297"/>
            <a:chOff x="7875773" y="11057"/>
            <a:chExt cx="1196781" cy="615297"/>
          </a:xfrm>
        </p:grpSpPr>
        <p:sp>
          <p:nvSpPr>
            <p:cNvPr id="12" name="Rectangle 11"/>
            <p:cNvSpPr/>
            <p:nvPr/>
          </p:nvSpPr>
          <p:spPr>
            <a:xfrm>
              <a:off x="7875773" y="11057"/>
              <a:ext cx="1196781" cy="615297"/>
            </a:xfrm>
            <a:prstGeom prst="rect">
              <a:avLst/>
            </a:prstGeom>
            <a:solidFill>
              <a:srgbClr val="FBFBFB"/>
            </a:solidFill>
            <a:ln>
              <a:solidFill>
                <a:srgbClr val="FAFA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74352" y="153826"/>
              <a:ext cx="817101" cy="332250"/>
            </a:xfrm>
            <a:prstGeom prst="rect">
              <a:avLst/>
            </a:prstGeom>
          </p:spPr>
        </p:pic>
      </p:grpSp>
      <p:sp>
        <p:nvSpPr>
          <p:cNvPr id="18" name="TextBox 17">
            <a:extLst>
              <a:ext uri="{FF2B5EF4-FFF2-40B4-BE49-F238E27FC236}">
                <a16:creationId xmlns:a16="http://schemas.microsoft.com/office/drawing/2014/main" id="{31EE9037-E362-4FFF-A6D3-01608B684B9C}"/>
              </a:ext>
            </a:extLst>
          </p:cNvPr>
          <p:cNvSpPr txBox="1"/>
          <p:nvPr/>
        </p:nvSpPr>
        <p:spPr>
          <a:xfrm>
            <a:off x="995255" y="833176"/>
            <a:ext cx="6279409" cy="1015663"/>
          </a:xfrm>
          <a:prstGeom prst="rect">
            <a:avLst/>
          </a:prstGeom>
          <a:noFill/>
        </p:spPr>
        <p:txBody>
          <a:bodyPr wrap="square" rtlCol="0">
            <a:spAutoFit/>
          </a:bodyPr>
          <a:lstStyle/>
          <a:p>
            <a:pPr lvl="0"/>
            <a:r>
              <a:rPr lang="en-US" sz="1600" b="1" dirty="0" err="1">
                <a:latin typeface="Calibri" panose="020F0502020204030204" pitchFamily="34" charset="0"/>
                <a:cs typeface="Calibri" panose="020F0502020204030204" pitchFamily="34" charset="0"/>
              </a:rPr>
              <a:t>Chạy</a:t>
            </a:r>
            <a:r>
              <a:rPr lang="en-US" sz="1600" b="1" dirty="0">
                <a:latin typeface="Calibri" panose="020F0502020204030204" pitchFamily="34" charset="0"/>
                <a:cs typeface="Calibri" panose="020F0502020204030204" pitchFamily="34" charset="0"/>
              </a:rPr>
              <a:t> </a:t>
            </a:r>
            <a:r>
              <a:rPr lang="en-US" sz="1600" b="1" dirty="0" err="1">
                <a:latin typeface="Calibri" panose="020F0502020204030204" pitchFamily="34" charset="0"/>
                <a:cs typeface="Calibri" panose="020F0502020204030204" pitchFamily="34" charset="0"/>
              </a:rPr>
              <a:t>lại</a:t>
            </a:r>
            <a:r>
              <a:rPr lang="en-US" sz="1600" b="1" dirty="0">
                <a:latin typeface="Calibri" panose="020F0502020204030204" pitchFamily="34" charset="0"/>
                <a:cs typeface="Calibri" panose="020F0502020204030204" pitchFamily="34" charset="0"/>
              </a:rPr>
              <a:t> </a:t>
            </a:r>
            <a:r>
              <a:rPr lang="en-US" sz="1600" b="1" dirty="0" err="1">
                <a:latin typeface="Calibri" panose="020F0502020204030204" pitchFamily="34" charset="0"/>
                <a:cs typeface="Calibri" panose="020F0502020204030204" pitchFamily="34" charset="0"/>
              </a:rPr>
              <a:t>kịch</a:t>
            </a:r>
            <a:r>
              <a:rPr lang="en-US" sz="1600" b="1" dirty="0">
                <a:latin typeface="Calibri" panose="020F0502020204030204" pitchFamily="34" charset="0"/>
                <a:cs typeface="Calibri" panose="020F0502020204030204" pitchFamily="34" charset="0"/>
              </a:rPr>
              <a:t> </a:t>
            </a:r>
            <a:r>
              <a:rPr lang="en-US" sz="1600" b="1" dirty="0" err="1">
                <a:latin typeface="Calibri" panose="020F0502020204030204" pitchFamily="34" charset="0"/>
                <a:cs typeface="Calibri" panose="020F0502020204030204" pitchFamily="34" charset="0"/>
              </a:rPr>
              <a:t>bản</a:t>
            </a:r>
            <a:r>
              <a:rPr lang="en-US" sz="1600" b="1" dirty="0">
                <a:latin typeface="Calibri" panose="020F0502020204030204" pitchFamily="34" charset="0"/>
                <a:cs typeface="Calibri" panose="020F0502020204030204" pitchFamily="34" charset="0"/>
              </a:rPr>
              <a:t> </a:t>
            </a:r>
            <a:r>
              <a:rPr lang="en-US" sz="1600" b="1" dirty="0" err="1">
                <a:latin typeface="Calibri" panose="020F0502020204030204" pitchFamily="34" charset="0"/>
                <a:cs typeface="Calibri" panose="020F0502020204030204" pitchFamily="34" charset="0"/>
              </a:rPr>
              <a:t>vừa</a:t>
            </a:r>
            <a:r>
              <a:rPr lang="en-US" sz="1600" b="1" dirty="0">
                <a:latin typeface="Calibri" panose="020F0502020204030204" pitchFamily="34" charset="0"/>
                <a:cs typeface="Calibri" panose="020F0502020204030204" pitchFamily="34" charset="0"/>
              </a:rPr>
              <a:t> </a:t>
            </a:r>
            <a:r>
              <a:rPr lang="en-US" sz="1600" b="1" dirty="0" err="1">
                <a:latin typeface="Calibri" panose="020F0502020204030204" pitchFamily="34" charset="0"/>
                <a:cs typeface="Calibri" panose="020F0502020204030204" pitchFamily="34" charset="0"/>
              </a:rPr>
              <a:t>tạo</a:t>
            </a:r>
            <a:r>
              <a:rPr lang="en-US" sz="1600" b="1" dirty="0">
                <a:latin typeface="Calibri" panose="020F0502020204030204" pitchFamily="34" charset="0"/>
                <a:cs typeface="Calibri" panose="020F0502020204030204" pitchFamily="34" charset="0"/>
              </a:rPr>
              <a:t> </a:t>
            </a:r>
            <a:r>
              <a:rPr lang="en-US" sz="1600" b="1" dirty="0" err="1">
                <a:latin typeface="Calibri" panose="020F0502020204030204" pitchFamily="34" charset="0"/>
                <a:cs typeface="Calibri" panose="020F0502020204030204" pitchFamily="34" charset="0"/>
              </a:rPr>
              <a:t>và</a:t>
            </a:r>
            <a:r>
              <a:rPr lang="en-US" sz="1600" b="1" dirty="0">
                <a:latin typeface="Calibri" panose="020F0502020204030204" pitchFamily="34" charset="0"/>
                <a:cs typeface="Calibri" panose="020F0502020204030204" pitchFamily="34" charset="0"/>
              </a:rPr>
              <a:t> </a:t>
            </a:r>
            <a:r>
              <a:rPr lang="en-US" sz="1600" b="1" dirty="0" err="1">
                <a:latin typeface="Calibri" panose="020F0502020204030204" pitchFamily="34" charset="0"/>
                <a:cs typeface="Calibri" panose="020F0502020204030204" pitchFamily="34" charset="0"/>
              </a:rPr>
              <a:t>kiểm</a:t>
            </a:r>
            <a:r>
              <a:rPr lang="en-US" sz="1600" b="1" dirty="0">
                <a:latin typeface="Calibri" panose="020F0502020204030204" pitchFamily="34" charset="0"/>
                <a:cs typeface="Calibri" panose="020F0502020204030204" pitchFamily="34" charset="0"/>
              </a:rPr>
              <a:t> </a:t>
            </a:r>
            <a:r>
              <a:rPr lang="en-US" sz="1600" b="1" dirty="0" err="1">
                <a:latin typeface="Calibri" panose="020F0502020204030204" pitchFamily="34" charset="0"/>
                <a:cs typeface="Calibri" panose="020F0502020204030204" pitchFamily="34" charset="0"/>
              </a:rPr>
              <a:t>tra</a:t>
            </a:r>
            <a:r>
              <a:rPr lang="en-US" sz="1600" b="1" dirty="0">
                <a:latin typeface="Calibri" panose="020F0502020204030204" pitchFamily="34" charset="0"/>
                <a:cs typeface="Calibri" panose="020F0502020204030204" pitchFamily="34" charset="0"/>
              </a:rPr>
              <a:t> </a:t>
            </a:r>
            <a:r>
              <a:rPr lang="en-US" sz="1600" b="1" dirty="0" err="1">
                <a:latin typeface="Calibri" panose="020F0502020204030204" pitchFamily="34" charset="0"/>
                <a:cs typeface="Calibri" panose="020F0502020204030204" pitchFamily="34" charset="0"/>
              </a:rPr>
              <a:t>kết</a:t>
            </a:r>
            <a:r>
              <a:rPr lang="en-US" sz="1600" b="1" dirty="0">
                <a:latin typeface="Calibri" panose="020F0502020204030204" pitchFamily="34" charset="0"/>
                <a:cs typeface="Calibri" panose="020F0502020204030204" pitchFamily="34" charset="0"/>
              </a:rPr>
              <a:t> </a:t>
            </a:r>
            <a:r>
              <a:rPr lang="en-US" sz="1600" b="1" dirty="0" err="1" smtClean="0">
                <a:latin typeface="Calibri" panose="020F0502020204030204" pitchFamily="34" charset="0"/>
                <a:cs typeface="Calibri" panose="020F0502020204030204" pitchFamily="34" charset="0"/>
              </a:rPr>
              <a:t>quả</a:t>
            </a:r>
            <a:endParaRPr lang="en-US" sz="1600" b="1" dirty="0" smtClean="0">
              <a:latin typeface="Calibri" panose="020F0502020204030204" pitchFamily="34" charset="0"/>
              <a:cs typeface="Calibri" panose="020F0502020204030204" pitchFamily="34" charset="0"/>
            </a:endParaRPr>
          </a:p>
          <a:p>
            <a:pPr lvl="0"/>
            <a:r>
              <a:rPr lang="en-US" dirty="0" err="1">
                <a:latin typeface="Calibri" panose="020F0502020204030204" pitchFamily="34" charset="0"/>
                <a:cs typeface="Calibri" panose="020F0502020204030204" pitchFamily="34" charset="0"/>
              </a:rPr>
              <a:t>Tiếp</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theo</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để</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chạy</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lại</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kịch</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bản</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vừa</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tạo</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thì</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chúng</a:t>
            </a:r>
            <a:r>
              <a:rPr lang="en-US" dirty="0">
                <a:latin typeface="Calibri" panose="020F0502020204030204" pitchFamily="34" charset="0"/>
                <a:cs typeface="Calibri" panose="020F0502020204030204" pitchFamily="34" charset="0"/>
              </a:rPr>
              <a:t> ta </a:t>
            </a:r>
            <a:r>
              <a:rPr lang="en-US" dirty="0" err="1">
                <a:latin typeface="Calibri" panose="020F0502020204030204" pitchFamily="34" charset="0"/>
                <a:cs typeface="Calibri" panose="020F0502020204030204" pitchFamily="34" charset="0"/>
              </a:rPr>
              <a:t>cần</a:t>
            </a:r>
            <a:r>
              <a:rPr lang="en-US" dirty="0">
                <a:latin typeface="Calibri" panose="020F0502020204030204" pitchFamily="34" charset="0"/>
                <a:cs typeface="Calibri" panose="020F0502020204030204" pitchFamily="34" charset="0"/>
              </a:rPr>
              <a:t> edit </a:t>
            </a:r>
            <a:r>
              <a:rPr lang="en-US" dirty="0" err="1">
                <a:latin typeface="Calibri" panose="020F0502020204030204" pitchFamily="34" charset="0"/>
                <a:cs typeface="Calibri" panose="020F0502020204030204" pitchFamily="34" charset="0"/>
              </a:rPr>
              <a:t>chút</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để</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nó</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chạy</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lại</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đúng</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hơn</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với</a:t>
            </a:r>
            <a:r>
              <a:rPr lang="en-US" dirty="0">
                <a:latin typeface="Calibri" panose="020F0502020204030204" pitchFamily="34" charset="0"/>
                <a:cs typeface="Calibri" panose="020F0502020204030204" pitchFamily="34" charset="0"/>
              </a:rPr>
              <a:t> ý </a:t>
            </a:r>
            <a:r>
              <a:rPr lang="en-US" dirty="0" err="1">
                <a:latin typeface="Calibri" panose="020F0502020204030204" pitchFamily="34" charset="0"/>
                <a:cs typeface="Calibri" panose="020F0502020204030204" pitchFamily="34" charset="0"/>
              </a:rPr>
              <a:t>của</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mình</a:t>
            </a:r>
            <a:r>
              <a:rPr lang="en-US" dirty="0">
                <a:latin typeface="Calibri" panose="020F0502020204030204" pitchFamily="34" charset="0"/>
                <a:cs typeface="Calibri" panose="020F0502020204030204" pitchFamily="34" charset="0"/>
              </a:rPr>
              <a:t>. Click </a:t>
            </a:r>
            <a:r>
              <a:rPr lang="en-US" dirty="0" err="1">
                <a:latin typeface="Calibri" panose="020F0502020204030204" pitchFamily="34" charset="0"/>
                <a:cs typeface="Calibri" panose="020F0502020204030204" pitchFamily="34" charset="0"/>
              </a:rPr>
              <a:t>xoá</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bớt</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các</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bước</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dư</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hoặc</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chỉnh</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sửa</a:t>
            </a:r>
            <a:r>
              <a:rPr lang="en-US" dirty="0">
                <a:latin typeface="Calibri" panose="020F0502020204030204" pitchFamily="34" charset="0"/>
                <a:cs typeface="Calibri" panose="020F0502020204030204" pitchFamily="34" charset="0"/>
              </a:rPr>
              <a:t> data </a:t>
            </a:r>
            <a:r>
              <a:rPr lang="en-US" dirty="0" err="1">
                <a:latin typeface="Calibri" panose="020F0502020204030204" pitchFamily="34" charset="0"/>
                <a:cs typeface="Calibri" panose="020F0502020204030204" pitchFamily="34" charset="0"/>
              </a:rPr>
              <a:t>cho</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đúng</a:t>
            </a:r>
            <a:r>
              <a:rPr lang="en-US" dirty="0">
                <a:latin typeface="Calibri" panose="020F0502020204030204" pitchFamily="34" charset="0"/>
                <a:cs typeface="Calibri" panose="020F0502020204030204" pitchFamily="34" charset="0"/>
              </a:rPr>
              <a:t>.</a:t>
            </a:r>
          </a:p>
          <a:p>
            <a:pPr lvl="0"/>
            <a:endParaRPr lang="en-US" sz="1600" dirty="0">
              <a:latin typeface="Calibri" panose="020F0502020204030204" pitchFamily="34" charset="0"/>
              <a:cs typeface="Calibri" panose="020F0502020204030204" pitchFamily="34" charset="0"/>
            </a:endParaRPr>
          </a:p>
        </p:txBody>
      </p:sp>
      <p:pic>
        <p:nvPicPr>
          <p:cNvPr id="19" name="Picture 18"/>
          <p:cNvPicPr/>
          <p:nvPr/>
        </p:nvPicPr>
        <p:blipFill>
          <a:blip r:embed="rId4"/>
          <a:stretch>
            <a:fillRect/>
          </a:stretch>
        </p:blipFill>
        <p:spPr>
          <a:xfrm>
            <a:off x="1552256" y="1864227"/>
            <a:ext cx="5943600" cy="2981325"/>
          </a:xfrm>
          <a:prstGeom prst="rect">
            <a:avLst/>
          </a:prstGeom>
          <a:ln>
            <a:solidFill>
              <a:schemeClr val="tx1"/>
            </a:solidFill>
          </a:ln>
        </p:spPr>
      </p:pic>
    </p:spTree>
    <p:extLst>
      <p:ext uri="{BB962C8B-B14F-4D97-AF65-F5344CB8AC3E}">
        <p14:creationId xmlns:p14="http://schemas.microsoft.com/office/powerpoint/2010/main" val="42243017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1" name="Google Shape;191;p36"/>
          <p:cNvSpPr txBox="1">
            <a:spLocks noGrp="1"/>
          </p:cNvSpPr>
          <p:nvPr>
            <p:ph type="ctrTitle"/>
          </p:nvPr>
        </p:nvSpPr>
        <p:spPr>
          <a:xfrm flipH="1">
            <a:off x="1147649" y="2765481"/>
            <a:ext cx="5206767" cy="1022100"/>
          </a:xfrm>
          <a:prstGeom prst="rect">
            <a:avLst/>
          </a:prstGeom>
        </p:spPr>
        <p:txBody>
          <a:bodyPr spcFirstLastPara="1" wrap="square" lIns="91425" tIns="91425" rIns="91425" bIns="91425" anchor="ctr" anchorCtr="0">
            <a:noAutofit/>
          </a:bodyPr>
          <a:lstStyle/>
          <a:p>
            <a:pPr lvl="0"/>
            <a:r>
              <a:rPr lang="en-US" dirty="0" err="1">
                <a:solidFill>
                  <a:schemeClr val="accent1"/>
                </a:solidFill>
                <a:latin typeface="Calibri" panose="020F0502020204030204" pitchFamily="34" charset="0"/>
                <a:cs typeface="Calibri" panose="020F0502020204030204" pitchFamily="34" charset="0"/>
              </a:rPr>
              <a:t>Giới</a:t>
            </a:r>
            <a:r>
              <a:rPr lang="en-US" dirty="0">
                <a:solidFill>
                  <a:schemeClr val="accent1"/>
                </a:solidFill>
                <a:latin typeface="Calibri" panose="020F0502020204030204" pitchFamily="34" charset="0"/>
                <a:cs typeface="Calibri" panose="020F0502020204030204" pitchFamily="34" charset="0"/>
              </a:rPr>
              <a:t> </a:t>
            </a:r>
            <a:r>
              <a:rPr lang="en-US" dirty="0" err="1">
                <a:solidFill>
                  <a:schemeClr val="accent1"/>
                </a:solidFill>
                <a:latin typeface="Calibri" panose="020F0502020204030204" pitchFamily="34" charset="0"/>
                <a:cs typeface="Calibri" panose="020F0502020204030204" pitchFamily="34" charset="0"/>
              </a:rPr>
              <a:t>thiệu</a:t>
            </a:r>
            <a:r>
              <a:rPr lang="en-US" dirty="0">
                <a:solidFill>
                  <a:schemeClr val="accent1"/>
                </a:solidFill>
                <a:latin typeface="Calibri" panose="020F0502020204030204" pitchFamily="34" charset="0"/>
                <a:cs typeface="Calibri" panose="020F0502020204030204" pitchFamily="34" charset="0"/>
              </a:rPr>
              <a:t> tool IDE</a:t>
            </a:r>
          </a:p>
        </p:txBody>
      </p:sp>
      <p:sp>
        <p:nvSpPr>
          <p:cNvPr id="192" name="Google Shape;192;p36"/>
          <p:cNvSpPr txBox="1">
            <a:spLocks noGrp="1"/>
          </p:cNvSpPr>
          <p:nvPr>
            <p:ph type="title"/>
          </p:nvPr>
        </p:nvSpPr>
        <p:spPr>
          <a:xfrm flipH="1">
            <a:off x="1147579" y="1412492"/>
            <a:ext cx="2979300" cy="1346189"/>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9600" dirty="0">
                <a:latin typeface="Calibri" panose="020F0502020204030204" pitchFamily="34" charset="0"/>
                <a:cs typeface="Calibri" panose="020F0502020204030204" pitchFamily="34" charset="0"/>
              </a:rPr>
              <a:t>01</a:t>
            </a:r>
            <a:endParaRPr sz="9600" dirty="0">
              <a:latin typeface="Calibri" panose="020F0502020204030204" pitchFamily="34" charset="0"/>
              <a:cs typeface="Calibri" panose="020F0502020204030204" pitchFamily="34" charset="0"/>
            </a:endParaRPr>
          </a:p>
        </p:txBody>
      </p:sp>
      <p:cxnSp>
        <p:nvCxnSpPr>
          <p:cNvPr id="194" name="Google Shape;194;p36"/>
          <p:cNvCxnSpPr/>
          <p:nvPr/>
        </p:nvCxnSpPr>
        <p:spPr>
          <a:xfrm>
            <a:off x="0" y="4028275"/>
            <a:ext cx="1561500" cy="0"/>
          </a:xfrm>
          <a:prstGeom prst="straightConnector1">
            <a:avLst/>
          </a:prstGeom>
          <a:noFill/>
          <a:ln w="9525" cap="sq" cmpd="sng">
            <a:solidFill>
              <a:srgbClr val="434343"/>
            </a:solidFill>
            <a:prstDash val="solid"/>
            <a:round/>
            <a:headEnd type="none" w="med" len="med"/>
            <a:tailEnd type="none" w="med" len="med"/>
          </a:ln>
        </p:spPr>
      </p:cxnSp>
      <p:grpSp>
        <p:nvGrpSpPr>
          <p:cNvPr id="5" name="Group 4"/>
          <p:cNvGrpSpPr/>
          <p:nvPr/>
        </p:nvGrpSpPr>
        <p:grpSpPr>
          <a:xfrm>
            <a:off x="7875773" y="11057"/>
            <a:ext cx="1196781" cy="615297"/>
            <a:chOff x="7875773" y="11057"/>
            <a:chExt cx="1196781" cy="615297"/>
          </a:xfrm>
        </p:grpSpPr>
        <p:sp>
          <p:nvSpPr>
            <p:cNvPr id="6" name="Rectangle 5"/>
            <p:cNvSpPr/>
            <p:nvPr/>
          </p:nvSpPr>
          <p:spPr>
            <a:xfrm>
              <a:off x="7875773" y="11057"/>
              <a:ext cx="1196781" cy="615297"/>
            </a:xfrm>
            <a:prstGeom prst="rect">
              <a:avLst/>
            </a:prstGeom>
            <a:solidFill>
              <a:srgbClr val="FBFBFB"/>
            </a:solidFill>
            <a:ln>
              <a:solidFill>
                <a:srgbClr val="FAFA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74352" y="153826"/>
              <a:ext cx="817101" cy="332250"/>
            </a:xfrm>
            <a:prstGeom prst="rect">
              <a:avLst/>
            </a:prstGeom>
          </p:spPr>
        </p:pic>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grpSp>
        <p:nvGrpSpPr>
          <p:cNvPr id="4" name="Group 3">
            <a:extLst>
              <a:ext uri="{FF2B5EF4-FFF2-40B4-BE49-F238E27FC236}">
                <a16:creationId xmlns:a16="http://schemas.microsoft.com/office/drawing/2014/main" id="{12CABD01-81F0-4FA8-9D38-9B9C9362CFB6}"/>
              </a:ext>
            </a:extLst>
          </p:cNvPr>
          <p:cNvGrpSpPr/>
          <p:nvPr/>
        </p:nvGrpSpPr>
        <p:grpSpPr>
          <a:xfrm>
            <a:off x="576263" y="817788"/>
            <a:ext cx="6582526" cy="307777"/>
            <a:chOff x="797766" y="977087"/>
            <a:chExt cx="6582526" cy="307777"/>
          </a:xfrm>
        </p:grpSpPr>
        <p:grpSp>
          <p:nvGrpSpPr>
            <p:cNvPr id="8" name="Group 7">
              <a:extLst>
                <a:ext uri="{FF2B5EF4-FFF2-40B4-BE49-F238E27FC236}">
                  <a16:creationId xmlns:a16="http://schemas.microsoft.com/office/drawing/2014/main" id="{006384C3-4D35-44C0-8362-161814C577E8}"/>
                </a:ext>
              </a:extLst>
            </p:cNvPr>
            <p:cNvGrpSpPr/>
            <p:nvPr/>
          </p:nvGrpSpPr>
          <p:grpSpPr>
            <a:xfrm>
              <a:off x="797766" y="1029766"/>
              <a:ext cx="234240" cy="233196"/>
              <a:chOff x="1525828" y="1130295"/>
              <a:chExt cx="234240" cy="233196"/>
            </a:xfrm>
          </p:grpSpPr>
          <p:sp>
            <p:nvSpPr>
              <p:cNvPr id="9" name="Arrow: Chevron 8">
                <a:extLst>
                  <a:ext uri="{FF2B5EF4-FFF2-40B4-BE49-F238E27FC236}">
                    <a16:creationId xmlns:a16="http://schemas.microsoft.com/office/drawing/2014/main" id="{FAC551B5-BEAF-4ACC-8627-C9A3AA5E5DC8}"/>
                  </a:ext>
                </a:extLst>
              </p:cNvPr>
              <p:cNvSpPr/>
              <p:nvPr/>
            </p:nvSpPr>
            <p:spPr>
              <a:xfrm>
                <a:off x="1525828" y="1130295"/>
                <a:ext cx="187242" cy="233196"/>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Arrow: Chevron 9">
                <a:extLst>
                  <a:ext uri="{FF2B5EF4-FFF2-40B4-BE49-F238E27FC236}">
                    <a16:creationId xmlns:a16="http://schemas.microsoft.com/office/drawing/2014/main" id="{E0A36C9D-E69C-476D-B2D6-823E5A8225CD}"/>
                  </a:ext>
                </a:extLst>
              </p:cNvPr>
              <p:cNvSpPr/>
              <p:nvPr/>
            </p:nvSpPr>
            <p:spPr>
              <a:xfrm>
                <a:off x="1594705" y="1149555"/>
                <a:ext cx="165363" cy="194766"/>
              </a:xfrm>
              <a:prstGeom prst="chevron">
                <a:avLst/>
              </a:prstGeom>
              <a:solidFill>
                <a:schemeClr val="accent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3" name="TextBox 2">
              <a:extLst>
                <a:ext uri="{FF2B5EF4-FFF2-40B4-BE49-F238E27FC236}">
                  <a16:creationId xmlns:a16="http://schemas.microsoft.com/office/drawing/2014/main" id="{31EE9037-E362-4FFF-A6D3-01608B684B9C}"/>
                </a:ext>
              </a:extLst>
            </p:cNvPr>
            <p:cNvSpPr txBox="1"/>
            <p:nvPr/>
          </p:nvSpPr>
          <p:spPr>
            <a:xfrm>
              <a:off x="1100883" y="977087"/>
              <a:ext cx="6279409" cy="307777"/>
            </a:xfrm>
            <a:prstGeom prst="rect">
              <a:avLst/>
            </a:prstGeom>
            <a:noFill/>
          </p:spPr>
          <p:txBody>
            <a:bodyPr wrap="square" rtlCol="0">
              <a:spAutoFit/>
            </a:bodyPr>
            <a:lstStyle/>
            <a:p>
              <a:pPr lvl="0"/>
              <a:endParaRPr lang="en-US" dirty="0"/>
            </a:p>
          </p:txBody>
        </p:sp>
      </p:grpSp>
      <p:grpSp>
        <p:nvGrpSpPr>
          <p:cNvPr id="14" name="Group 13">
            <a:extLst>
              <a:ext uri="{FF2B5EF4-FFF2-40B4-BE49-F238E27FC236}">
                <a16:creationId xmlns:a16="http://schemas.microsoft.com/office/drawing/2014/main" id="{564DD61B-174C-41B6-9673-B67D78024AD9}"/>
              </a:ext>
            </a:extLst>
          </p:cNvPr>
          <p:cNvGrpSpPr/>
          <p:nvPr/>
        </p:nvGrpSpPr>
        <p:grpSpPr>
          <a:xfrm>
            <a:off x="-180109" y="-1"/>
            <a:ext cx="3464730" cy="817789"/>
            <a:chOff x="-180109" y="-1"/>
            <a:chExt cx="2870682" cy="618487"/>
          </a:xfrm>
        </p:grpSpPr>
        <p:sp>
          <p:nvSpPr>
            <p:cNvPr id="15" name="Rectangle: Diagonal Corners Snipped 14">
              <a:extLst>
                <a:ext uri="{FF2B5EF4-FFF2-40B4-BE49-F238E27FC236}">
                  <a16:creationId xmlns:a16="http://schemas.microsoft.com/office/drawing/2014/main" id="{1BF6ABBA-D98E-43A8-AF66-BC0783C5D573}"/>
                </a:ext>
              </a:extLst>
            </p:cNvPr>
            <p:cNvSpPr/>
            <p:nvPr/>
          </p:nvSpPr>
          <p:spPr>
            <a:xfrm flipH="1">
              <a:off x="-180109" y="-1"/>
              <a:ext cx="2870682" cy="505692"/>
            </a:xfrm>
            <a:prstGeom prst="snip2DiagRect">
              <a:avLst>
                <a:gd name="adj1" fmla="val 0"/>
                <a:gd name="adj2" fmla="val 3584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A78C3B5D-2167-4077-A22D-5ECE51563F6E}"/>
                </a:ext>
              </a:extLst>
            </p:cNvPr>
            <p:cNvSpPr txBox="1"/>
            <p:nvPr/>
          </p:nvSpPr>
          <p:spPr>
            <a:xfrm>
              <a:off x="-17313" y="95266"/>
              <a:ext cx="2523010" cy="523220"/>
            </a:xfrm>
            <a:prstGeom prst="rect">
              <a:avLst/>
            </a:prstGeom>
            <a:noFill/>
          </p:spPr>
          <p:txBody>
            <a:bodyPr wrap="square" rtlCol="0">
              <a:spAutoFit/>
            </a:bodyPr>
            <a:lstStyle/>
            <a:p>
              <a:r>
                <a:rPr lang="en-US" i="1" dirty="0" smtClean="0">
                  <a:solidFill>
                    <a:schemeClr val="bg1"/>
                  </a:solidFill>
                </a:rPr>
                <a:t>5.3 – </a:t>
              </a:r>
              <a:r>
                <a:rPr lang="en-US" i="1" dirty="0" err="1" smtClean="0">
                  <a:solidFill>
                    <a:schemeClr val="bg1"/>
                  </a:solidFill>
                </a:rPr>
                <a:t>Tạo</a:t>
              </a:r>
              <a:r>
                <a:rPr lang="en-US" i="1" dirty="0" smtClean="0">
                  <a:solidFill>
                    <a:schemeClr val="bg1"/>
                  </a:solidFill>
                </a:rPr>
                <a:t> </a:t>
              </a:r>
              <a:r>
                <a:rPr lang="en-US" i="1" dirty="0" err="1" smtClean="0">
                  <a:solidFill>
                    <a:schemeClr val="bg1"/>
                  </a:solidFill>
                </a:rPr>
                <a:t>testcase</a:t>
              </a:r>
              <a:r>
                <a:rPr lang="en-US" i="1" dirty="0" smtClean="0">
                  <a:solidFill>
                    <a:schemeClr val="bg1"/>
                  </a:solidFill>
                </a:rPr>
                <a:t> </a:t>
              </a:r>
              <a:r>
                <a:rPr lang="en-US" i="1" dirty="0" err="1" smtClean="0">
                  <a:solidFill>
                    <a:schemeClr val="bg1"/>
                  </a:solidFill>
                </a:rPr>
                <a:t>và</a:t>
              </a:r>
              <a:r>
                <a:rPr lang="en-US" i="1" dirty="0" smtClean="0">
                  <a:solidFill>
                    <a:schemeClr val="bg1"/>
                  </a:solidFill>
                </a:rPr>
                <a:t> Record </a:t>
              </a:r>
              <a:r>
                <a:rPr lang="en-US" i="1" dirty="0" err="1" smtClean="0">
                  <a:solidFill>
                    <a:schemeClr val="bg1"/>
                  </a:solidFill>
                </a:rPr>
                <a:t>các</a:t>
              </a:r>
              <a:r>
                <a:rPr lang="en-US" i="1" dirty="0" smtClean="0">
                  <a:solidFill>
                    <a:schemeClr val="bg1"/>
                  </a:solidFill>
                </a:rPr>
                <a:t> </a:t>
              </a:r>
              <a:r>
                <a:rPr lang="en-US" i="1" dirty="0" err="1" smtClean="0">
                  <a:solidFill>
                    <a:schemeClr val="bg1"/>
                  </a:solidFill>
                </a:rPr>
                <a:t>bước</a:t>
              </a:r>
              <a:r>
                <a:rPr lang="en-US" i="1" dirty="0" smtClean="0">
                  <a:solidFill>
                    <a:schemeClr val="bg1"/>
                  </a:solidFill>
                </a:rPr>
                <a:t> Login</a:t>
              </a:r>
              <a:endParaRPr lang="en-US" i="1" dirty="0">
                <a:solidFill>
                  <a:schemeClr val="bg1"/>
                </a:solidFill>
              </a:endParaRPr>
            </a:p>
          </p:txBody>
        </p:sp>
      </p:grpSp>
      <p:grpSp>
        <p:nvGrpSpPr>
          <p:cNvPr id="11" name="Group 10"/>
          <p:cNvGrpSpPr/>
          <p:nvPr/>
        </p:nvGrpSpPr>
        <p:grpSpPr>
          <a:xfrm>
            <a:off x="7875773" y="11057"/>
            <a:ext cx="1196781" cy="615297"/>
            <a:chOff x="7875773" y="11057"/>
            <a:chExt cx="1196781" cy="615297"/>
          </a:xfrm>
        </p:grpSpPr>
        <p:sp>
          <p:nvSpPr>
            <p:cNvPr id="12" name="Rectangle 11"/>
            <p:cNvSpPr/>
            <p:nvPr/>
          </p:nvSpPr>
          <p:spPr>
            <a:xfrm>
              <a:off x="7875773" y="11057"/>
              <a:ext cx="1196781" cy="615297"/>
            </a:xfrm>
            <a:prstGeom prst="rect">
              <a:avLst/>
            </a:prstGeom>
            <a:solidFill>
              <a:srgbClr val="FBFBFB"/>
            </a:solidFill>
            <a:ln>
              <a:solidFill>
                <a:srgbClr val="FAFA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74352" y="153826"/>
              <a:ext cx="817101" cy="332250"/>
            </a:xfrm>
            <a:prstGeom prst="rect">
              <a:avLst/>
            </a:prstGeom>
          </p:spPr>
        </p:pic>
      </p:grpSp>
      <p:pic>
        <p:nvPicPr>
          <p:cNvPr id="18" name="Picture 17"/>
          <p:cNvPicPr/>
          <p:nvPr/>
        </p:nvPicPr>
        <p:blipFill>
          <a:blip r:embed="rId4"/>
          <a:stretch>
            <a:fillRect/>
          </a:stretch>
        </p:blipFill>
        <p:spPr>
          <a:xfrm>
            <a:off x="1600200" y="1081087"/>
            <a:ext cx="5943600" cy="2981325"/>
          </a:xfrm>
          <a:prstGeom prst="rect">
            <a:avLst/>
          </a:prstGeom>
          <a:ln>
            <a:solidFill>
              <a:schemeClr val="tx1"/>
            </a:solidFill>
          </a:ln>
        </p:spPr>
      </p:pic>
      <p:sp>
        <p:nvSpPr>
          <p:cNvPr id="24" name="TextBox 23">
            <a:extLst>
              <a:ext uri="{FF2B5EF4-FFF2-40B4-BE49-F238E27FC236}">
                <a16:creationId xmlns:a16="http://schemas.microsoft.com/office/drawing/2014/main" id="{31EE9037-E362-4FFF-A6D3-01608B684B9C}"/>
              </a:ext>
            </a:extLst>
          </p:cNvPr>
          <p:cNvSpPr txBox="1"/>
          <p:nvPr/>
        </p:nvSpPr>
        <p:spPr>
          <a:xfrm>
            <a:off x="983223" y="4427261"/>
            <a:ext cx="6279409" cy="769441"/>
          </a:xfrm>
          <a:prstGeom prst="rect">
            <a:avLst/>
          </a:prstGeom>
          <a:noFill/>
        </p:spPr>
        <p:txBody>
          <a:bodyPr wrap="square" rtlCol="0">
            <a:spAutoFit/>
          </a:bodyPr>
          <a:lstStyle/>
          <a:p>
            <a:r>
              <a:rPr lang="en-US" dirty="0"/>
              <a:t>Note: Click icon </a:t>
            </a:r>
            <a:r>
              <a:rPr lang="en-US" dirty="0" smtClean="0"/>
              <a:t>                 </a:t>
            </a:r>
            <a:r>
              <a:rPr lang="en-US" dirty="0" err="1" smtClean="0"/>
              <a:t>Lưu</a:t>
            </a:r>
            <a:r>
              <a:rPr lang="en-US" dirty="0" smtClean="0"/>
              <a:t> </a:t>
            </a:r>
            <a:r>
              <a:rPr lang="en-US" dirty="0" err="1"/>
              <a:t>thông</a:t>
            </a:r>
            <a:r>
              <a:rPr lang="en-US" dirty="0"/>
              <a:t> tin </a:t>
            </a:r>
            <a:r>
              <a:rPr lang="en-US" dirty="0" err="1"/>
              <a:t>các</a:t>
            </a:r>
            <a:r>
              <a:rPr lang="en-US" dirty="0"/>
              <a:t> step</a:t>
            </a:r>
          </a:p>
          <a:p>
            <a:r>
              <a:rPr lang="en-US" dirty="0"/>
              <a:t> </a:t>
            </a:r>
          </a:p>
          <a:p>
            <a:pPr lvl="0"/>
            <a:endParaRPr lang="en-US" sz="1600" dirty="0">
              <a:latin typeface="Calibri" panose="020F0502020204030204" pitchFamily="34" charset="0"/>
              <a:cs typeface="Calibri" panose="020F0502020204030204" pitchFamily="34" charset="0"/>
            </a:endParaRPr>
          </a:p>
        </p:txBody>
      </p:sp>
      <p:pic>
        <p:nvPicPr>
          <p:cNvPr id="31" name="Picture 30"/>
          <p:cNvPicPr/>
          <p:nvPr/>
        </p:nvPicPr>
        <p:blipFill>
          <a:blip r:embed="rId5"/>
          <a:stretch>
            <a:fillRect/>
          </a:stretch>
        </p:blipFill>
        <p:spPr>
          <a:xfrm>
            <a:off x="2543261" y="4427261"/>
            <a:ext cx="313690" cy="361315"/>
          </a:xfrm>
          <a:prstGeom prst="rect">
            <a:avLst/>
          </a:prstGeom>
          <a:ln>
            <a:solidFill>
              <a:schemeClr val="tx1"/>
            </a:solidFill>
          </a:ln>
        </p:spPr>
      </p:pic>
    </p:spTree>
    <p:extLst>
      <p:ext uri="{BB962C8B-B14F-4D97-AF65-F5344CB8AC3E}">
        <p14:creationId xmlns:p14="http://schemas.microsoft.com/office/powerpoint/2010/main" val="21906044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grpSp>
        <p:nvGrpSpPr>
          <p:cNvPr id="4" name="Group 3">
            <a:extLst>
              <a:ext uri="{FF2B5EF4-FFF2-40B4-BE49-F238E27FC236}">
                <a16:creationId xmlns:a16="http://schemas.microsoft.com/office/drawing/2014/main" id="{12CABD01-81F0-4FA8-9D38-9B9C9362CFB6}"/>
              </a:ext>
            </a:extLst>
          </p:cNvPr>
          <p:cNvGrpSpPr/>
          <p:nvPr/>
        </p:nvGrpSpPr>
        <p:grpSpPr>
          <a:xfrm>
            <a:off x="576263" y="817788"/>
            <a:ext cx="6582526" cy="307777"/>
            <a:chOff x="797766" y="977087"/>
            <a:chExt cx="6582526" cy="307777"/>
          </a:xfrm>
        </p:grpSpPr>
        <p:grpSp>
          <p:nvGrpSpPr>
            <p:cNvPr id="8" name="Group 7">
              <a:extLst>
                <a:ext uri="{FF2B5EF4-FFF2-40B4-BE49-F238E27FC236}">
                  <a16:creationId xmlns:a16="http://schemas.microsoft.com/office/drawing/2014/main" id="{006384C3-4D35-44C0-8362-161814C577E8}"/>
                </a:ext>
              </a:extLst>
            </p:cNvPr>
            <p:cNvGrpSpPr/>
            <p:nvPr/>
          </p:nvGrpSpPr>
          <p:grpSpPr>
            <a:xfrm>
              <a:off x="797766" y="1029766"/>
              <a:ext cx="234240" cy="233196"/>
              <a:chOff x="1525828" y="1130295"/>
              <a:chExt cx="234240" cy="233196"/>
            </a:xfrm>
          </p:grpSpPr>
          <p:sp>
            <p:nvSpPr>
              <p:cNvPr id="9" name="Arrow: Chevron 8">
                <a:extLst>
                  <a:ext uri="{FF2B5EF4-FFF2-40B4-BE49-F238E27FC236}">
                    <a16:creationId xmlns:a16="http://schemas.microsoft.com/office/drawing/2014/main" id="{FAC551B5-BEAF-4ACC-8627-C9A3AA5E5DC8}"/>
                  </a:ext>
                </a:extLst>
              </p:cNvPr>
              <p:cNvSpPr/>
              <p:nvPr/>
            </p:nvSpPr>
            <p:spPr>
              <a:xfrm>
                <a:off x="1525828" y="1130295"/>
                <a:ext cx="187242" cy="233196"/>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Arrow: Chevron 9">
                <a:extLst>
                  <a:ext uri="{FF2B5EF4-FFF2-40B4-BE49-F238E27FC236}">
                    <a16:creationId xmlns:a16="http://schemas.microsoft.com/office/drawing/2014/main" id="{E0A36C9D-E69C-476D-B2D6-823E5A8225CD}"/>
                  </a:ext>
                </a:extLst>
              </p:cNvPr>
              <p:cNvSpPr/>
              <p:nvPr/>
            </p:nvSpPr>
            <p:spPr>
              <a:xfrm>
                <a:off x="1594705" y="1149555"/>
                <a:ext cx="165363" cy="194766"/>
              </a:xfrm>
              <a:prstGeom prst="chevron">
                <a:avLst/>
              </a:prstGeom>
              <a:solidFill>
                <a:schemeClr val="accent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3" name="TextBox 2">
              <a:extLst>
                <a:ext uri="{FF2B5EF4-FFF2-40B4-BE49-F238E27FC236}">
                  <a16:creationId xmlns:a16="http://schemas.microsoft.com/office/drawing/2014/main" id="{31EE9037-E362-4FFF-A6D3-01608B684B9C}"/>
                </a:ext>
              </a:extLst>
            </p:cNvPr>
            <p:cNvSpPr txBox="1"/>
            <p:nvPr/>
          </p:nvSpPr>
          <p:spPr>
            <a:xfrm>
              <a:off x="1100883" y="977087"/>
              <a:ext cx="6279409" cy="307777"/>
            </a:xfrm>
            <a:prstGeom prst="rect">
              <a:avLst/>
            </a:prstGeom>
            <a:noFill/>
          </p:spPr>
          <p:txBody>
            <a:bodyPr wrap="square" rtlCol="0">
              <a:spAutoFit/>
            </a:bodyPr>
            <a:lstStyle/>
            <a:p>
              <a:pPr lvl="0"/>
              <a:endParaRPr lang="en-US" dirty="0"/>
            </a:p>
          </p:txBody>
        </p:sp>
      </p:grpSp>
      <p:grpSp>
        <p:nvGrpSpPr>
          <p:cNvPr id="14" name="Group 13">
            <a:extLst>
              <a:ext uri="{FF2B5EF4-FFF2-40B4-BE49-F238E27FC236}">
                <a16:creationId xmlns:a16="http://schemas.microsoft.com/office/drawing/2014/main" id="{564DD61B-174C-41B6-9673-B67D78024AD9}"/>
              </a:ext>
            </a:extLst>
          </p:cNvPr>
          <p:cNvGrpSpPr/>
          <p:nvPr/>
        </p:nvGrpSpPr>
        <p:grpSpPr>
          <a:xfrm>
            <a:off x="-180109" y="-1"/>
            <a:ext cx="3464730" cy="817789"/>
            <a:chOff x="-180109" y="-1"/>
            <a:chExt cx="2870682" cy="618487"/>
          </a:xfrm>
        </p:grpSpPr>
        <p:sp>
          <p:nvSpPr>
            <p:cNvPr id="15" name="Rectangle: Diagonal Corners Snipped 14">
              <a:extLst>
                <a:ext uri="{FF2B5EF4-FFF2-40B4-BE49-F238E27FC236}">
                  <a16:creationId xmlns:a16="http://schemas.microsoft.com/office/drawing/2014/main" id="{1BF6ABBA-D98E-43A8-AF66-BC0783C5D573}"/>
                </a:ext>
              </a:extLst>
            </p:cNvPr>
            <p:cNvSpPr/>
            <p:nvPr/>
          </p:nvSpPr>
          <p:spPr>
            <a:xfrm flipH="1">
              <a:off x="-180109" y="-1"/>
              <a:ext cx="2870682" cy="505692"/>
            </a:xfrm>
            <a:prstGeom prst="snip2DiagRect">
              <a:avLst>
                <a:gd name="adj1" fmla="val 0"/>
                <a:gd name="adj2" fmla="val 3584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A78C3B5D-2167-4077-A22D-5ECE51563F6E}"/>
                </a:ext>
              </a:extLst>
            </p:cNvPr>
            <p:cNvSpPr txBox="1"/>
            <p:nvPr/>
          </p:nvSpPr>
          <p:spPr>
            <a:xfrm>
              <a:off x="-17313" y="95266"/>
              <a:ext cx="2523010" cy="523220"/>
            </a:xfrm>
            <a:prstGeom prst="rect">
              <a:avLst/>
            </a:prstGeom>
            <a:noFill/>
          </p:spPr>
          <p:txBody>
            <a:bodyPr wrap="square" rtlCol="0">
              <a:spAutoFit/>
            </a:bodyPr>
            <a:lstStyle/>
            <a:p>
              <a:r>
                <a:rPr lang="en-US" i="1" dirty="0" smtClean="0">
                  <a:solidFill>
                    <a:schemeClr val="bg1"/>
                  </a:solidFill>
                </a:rPr>
                <a:t>5.3 – </a:t>
              </a:r>
              <a:r>
                <a:rPr lang="en-US" i="1" dirty="0" err="1" smtClean="0">
                  <a:solidFill>
                    <a:schemeClr val="bg1"/>
                  </a:solidFill>
                </a:rPr>
                <a:t>Tạo</a:t>
              </a:r>
              <a:r>
                <a:rPr lang="en-US" i="1" dirty="0" smtClean="0">
                  <a:solidFill>
                    <a:schemeClr val="bg1"/>
                  </a:solidFill>
                </a:rPr>
                <a:t> </a:t>
              </a:r>
              <a:r>
                <a:rPr lang="en-US" i="1" dirty="0" err="1" smtClean="0">
                  <a:solidFill>
                    <a:schemeClr val="bg1"/>
                  </a:solidFill>
                </a:rPr>
                <a:t>testcase</a:t>
              </a:r>
              <a:r>
                <a:rPr lang="en-US" i="1" dirty="0" smtClean="0">
                  <a:solidFill>
                    <a:schemeClr val="bg1"/>
                  </a:solidFill>
                </a:rPr>
                <a:t> </a:t>
              </a:r>
              <a:r>
                <a:rPr lang="en-US" i="1" dirty="0" err="1" smtClean="0">
                  <a:solidFill>
                    <a:schemeClr val="bg1"/>
                  </a:solidFill>
                </a:rPr>
                <a:t>và</a:t>
              </a:r>
              <a:r>
                <a:rPr lang="en-US" i="1" dirty="0" smtClean="0">
                  <a:solidFill>
                    <a:schemeClr val="bg1"/>
                  </a:solidFill>
                </a:rPr>
                <a:t> Record </a:t>
              </a:r>
              <a:r>
                <a:rPr lang="en-US" i="1" dirty="0" err="1" smtClean="0">
                  <a:solidFill>
                    <a:schemeClr val="bg1"/>
                  </a:solidFill>
                </a:rPr>
                <a:t>các</a:t>
              </a:r>
              <a:r>
                <a:rPr lang="en-US" i="1" dirty="0" smtClean="0">
                  <a:solidFill>
                    <a:schemeClr val="bg1"/>
                  </a:solidFill>
                </a:rPr>
                <a:t> </a:t>
              </a:r>
              <a:r>
                <a:rPr lang="en-US" i="1" dirty="0" err="1" smtClean="0">
                  <a:solidFill>
                    <a:schemeClr val="bg1"/>
                  </a:solidFill>
                </a:rPr>
                <a:t>bước</a:t>
              </a:r>
              <a:r>
                <a:rPr lang="en-US" i="1" dirty="0" smtClean="0">
                  <a:solidFill>
                    <a:schemeClr val="bg1"/>
                  </a:solidFill>
                </a:rPr>
                <a:t> Login</a:t>
              </a:r>
              <a:endParaRPr lang="en-US" i="1" dirty="0">
                <a:solidFill>
                  <a:schemeClr val="bg1"/>
                </a:solidFill>
              </a:endParaRPr>
            </a:p>
          </p:txBody>
        </p:sp>
      </p:grpSp>
      <p:grpSp>
        <p:nvGrpSpPr>
          <p:cNvPr id="11" name="Group 10"/>
          <p:cNvGrpSpPr/>
          <p:nvPr/>
        </p:nvGrpSpPr>
        <p:grpSpPr>
          <a:xfrm>
            <a:off x="7875773" y="11057"/>
            <a:ext cx="1196781" cy="615297"/>
            <a:chOff x="7875773" y="11057"/>
            <a:chExt cx="1196781" cy="615297"/>
          </a:xfrm>
        </p:grpSpPr>
        <p:sp>
          <p:nvSpPr>
            <p:cNvPr id="12" name="Rectangle 11"/>
            <p:cNvSpPr/>
            <p:nvPr/>
          </p:nvSpPr>
          <p:spPr>
            <a:xfrm>
              <a:off x="7875773" y="11057"/>
              <a:ext cx="1196781" cy="615297"/>
            </a:xfrm>
            <a:prstGeom prst="rect">
              <a:avLst/>
            </a:prstGeom>
            <a:solidFill>
              <a:srgbClr val="FBFBFB"/>
            </a:solidFill>
            <a:ln>
              <a:solidFill>
                <a:srgbClr val="FAFA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74352" y="153826"/>
              <a:ext cx="817101" cy="332250"/>
            </a:xfrm>
            <a:prstGeom prst="rect">
              <a:avLst/>
            </a:prstGeom>
          </p:spPr>
        </p:pic>
      </p:grpSp>
      <p:pic>
        <p:nvPicPr>
          <p:cNvPr id="18" name="Picture 17"/>
          <p:cNvPicPr/>
          <p:nvPr/>
        </p:nvPicPr>
        <p:blipFill>
          <a:blip r:embed="rId4"/>
          <a:stretch>
            <a:fillRect/>
          </a:stretch>
        </p:blipFill>
        <p:spPr>
          <a:xfrm>
            <a:off x="1401621" y="943754"/>
            <a:ext cx="6474152" cy="3989488"/>
          </a:xfrm>
          <a:prstGeom prst="rect">
            <a:avLst/>
          </a:prstGeom>
          <a:ln>
            <a:solidFill>
              <a:schemeClr val="tx1"/>
            </a:solidFill>
          </a:ln>
        </p:spPr>
      </p:pic>
    </p:spTree>
    <p:extLst>
      <p:ext uri="{BB962C8B-B14F-4D97-AF65-F5344CB8AC3E}">
        <p14:creationId xmlns:p14="http://schemas.microsoft.com/office/powerpoint/2010/main" val="26162962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grpSp>
        <p:nvGrpSpPr>
          <p:cNvPr id="4" name="Group 3">
            <a:extLst>
              <a:ext uri="{FF2B5EF4-FFF2-40B4-BE49-F238E27FC236}">
                <a16:creationId xmlns:a16="http://schemas.microsoft.com/office/drawing/2014/main" id="{12CABD01-81F0-4FA8-9D38-9B9C9362CFB6}"/>
              </a:ext>
            </a:extLst>
          </p:cNvPr>
          <p:cNvGrpSpPr/>
          <p:nvPr/>
        </p:nvGrpSpPr>
        <p:grpSpPr>
          <a:xfrm>
            <a:off x="576263" y="817788"/>
            <a:ext cx="6582526" cy="307777"/>
            <a:chOff x="797766" y="977087"/>
            <a:chExt cx="6582526" cy="307777"/>
          </a:xfrm>
        </p:grpSpPr>
        <p:grpSp>
          <p:nvGrpSpPr>
            <p:cNvPr id="8" name="Group 7">
              <a:extLst>
                <a:ext uri="{FF2B5EF4-FFF2-40B4-BE49-F238E27FC236}">
                  <a16:creationId xmlns:a16="http://schemas.microsoft.com/office/drawing/2014/main" id="{006384C3-4D35-44C0-8362-161814C577E8}"/>
                </a:ext>
              </a:extLst>
            </p:cNvPr>
            <p:cNvGrpSpPr/>
            <p:nvPr/>
          </p:nvGrpSpPr>
          <p:grpSpPr>
            <a:xfrm>
              <a:off x="797766" y="1029766"/>
              <a:ext cx="234240" cy="233196"/>
              <a:chOff x="1525828" y="1130295"/>
              <a:chExt cx="234240" cy="233196"/>
            </a:xfrm>
          </p:grpSpPr>
          <p:sp>
            <p:nvSpPr>
              <p:cNvPr id="9" name="Arrow: Chevron 8">
                <a:extLst>
                  <a:ext uri="{FF2B5EF4-FFF2-40B4-BE49-F238E27FC236}">
                    <a16:creationId xmlns:a16="http://schemas.microsoft.com/office/drawing/2014/main" id="{FAC551B5-BEAF-4ACC-8627-C9A3AA5E5DC8}"/>
                  </a:ext>
                </a:extLst>
              </p:cNvPr>
              <p:cNvSpPr/>
              <p:nvPr/>
            </p:nvSpPr>
            <p:spPr>
              <a:xfrm>
                <a:off x="1525828" y="1130295"/>
                <a:ext cx="187242" cy="233196"/>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Arrow: Chevron 9">
                <a:extLst>
                  <a:ext uri="{FF2B5EF4-FFF2-40B4-BE49-F238E27FC236}">
                    <a16:creationId xmlns:a16="http://schemas.microsoft.com/office/drawing/2014/main" id="{E0A36C9D-E69C-476D-B2D6-823E5A8225CD}"/>
                  </a:ext>
                </a:extLst>
              </p:cNvPr>
              <p:cNvSpPr/>
              <p:nvPr/>
            </p:nvSpPr>
            <p:spPr>
              <a:xfrm>
                <a:off x="1594705" y="1149555"/>
                <a:ext cx="165363" cy="194766"/>
              </a:xfrm>
              <a:prstGeom prst="chevron">
                <a:avLst/>
              </a:prstGeom>
              <a:solidFill>
                <a:schemeClr val="accent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3" name="TextBox 2">
              <a:extLst>
                <a:ext uri="{FF2B5EF4-FFF2-40B4-BE49-F238E27FC236}">
                  <a16:creationId xmlns:a16="http://schemas.microsoft.com/office/drawing/2014/main" id="{31EE9037-E362-4FFF-A6D3-01608B684B9C}"/>
                </a:ext>
              </a:extLst>
            </p:cNvPr>
            <p:cNvSpPr txBox="1"/>
            <p:nvPr/>
          </p:nvSpPr>
          <p:spPr>
            <a:xfrm>
              <a:off x="1100883" y="977087"/>
              <a:ext cx="6279409" cy="307777"/>
            </a:xfrm>
            <a:prstGeom prst="rect">
              <a:avLst/>
            </a:prstGeom>
            <a:noFill/>
          </p:spPr>
          <p:txBody>
            <a:bodyPr wrap="square" rtlCol="0">
              <a:spAutoFit/>
            </a:bodyPr>
            <a:lstStyle/>
            <a:p>
              <a:pPr lvl="0"/>
              <a:endParaRPr lang="en-US" dirty="0"/>
            </a:p>
          </p:txBody>
        </p:sp>
      </p:grpSp>
      <p:grpSp>
        <p:nvGrpSpPr>
          <p:cNvPr id="14" name="Group 13">
            <a:extLst>
              <a:ext uri="{FF2B5EF4-FFF2-40B4-BE49-F238E27FC236}">
                <a16:creationId xmlns:a16="http://schemas.microsoft.com/office/drawing/2014/main" id="{564DD61B-174C-41B6-9673-B67D78024AD9}"/>
              </a:ext>
            </a:extLst>
          </p:cNvPr>
          <p:cNvGrpSpPr/>
          <p:nvPr/>
        </p:nvGrpSpPr>
        <p:grpSpPr>
          <a:xfrm>
            <a:off x="-180109" y="-1"/>
            <a:ext cx="3464730" cy="817789"/>
            <a:chOff x="-180109" y="-1"/>
            <a:chExt cx="2870682" cy="618487"/>
          </a:xfrm>
        </p:grpSpPr>
        <p:sp>
          <p:nvSpPr>
            <p:cNvPr id="15" name="Rectangle: Diagonal Corners Snipped 14">
              <a:extLst>
                <a:ext uri="{FF2B5EF4-FFF2-40B4-BE49-F238E27FC236}">
                  <a16:creationId xmlns:a16="http://schemas.microsoft.com/office/drawing/2014/main" id="{1BF6ABBA-D98E-43A8-AF66-BC0783C5D573}"/>
                </a:ext>
              </a:extLst>
            </p:cNvPr>
            <p:cNvSpPr/>
            <p:nvPr/>
          </p:nvSpPr>
          <p:spPr>
            <a:xfrm flipH="1">
              <a:off x="-180109" y="-1"/>
              <a:ext cx="2870682" cy="505692"/>
            </a:xfrm>
            <a:prstGeom prst="snip2DiagRect">
              <a:avLst>
                <a:gd name="adj1" fmla="val 0"/>
                <a:gd name="adj2" fmla="val 3584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A78C3B5D-2167-4077-A22D-5ECE51563F6E}"/>
                </a:ext>
              </a:extLst>
            </p:cNvPr>
            <p:cNvSpPr txBox="1"/>
            <p:nvPr/>
          </p:nvSpPr>
          <p:spPr>
            <a:xfrm>
              <a:off x="-17313" y="95266"/>
              <a:ext cx="2523010" cy="523220"/>
            </a:xfrm>
            <a:prstGeom prst="rect">
              <a:avLst/>
            </a:prstGeom>
            <a:noFill/>
          </p:spPr>
          <p:txBody>
            <a:bodyPr wrap="square" rtlCol="0">
              <a:spAutoFit/>
            </a:bodyPr>
            <a:lstStyle/>
            <a:p>
              <a:r>
                <a:rPr lang="en-US" i="1" dirty="0" smtClean="0">
                  <a:solidFill>
                    <a:schemeClr val="bg1"/>
                  </a:solidFill>
                </a:rPr>
                <a:t>5.3 – </a:t>
              </a:r>
              <a:r>
                <a:rPr lang="en-US" i="1" dirty="0" err="1" smtClean="0">
                  <a:solidFill>
                    <a:schemeClr val="bg1"/>
                  </a:solidFill>
                </a:rPr>
                <a:t>Tạo</a:t>
              </a:r>
              <a:r>
                <a:rPr lang="en-US" i="1" dirty="0" smtClean="0">
                  <a:solidFill>
                    <a:schemeClr val="bg1"/>
                  </a:solidFill>
                </a:rPr>
                <a:t> </a:t>
              </a:r>
              <a:r>
                <a:rPr lang="en-US" i="1" dirty="0" err="1" smtClean="0">
                  <a:solidFill>
                    <a:schemeClr val="bg1"/>
                  </a:solidFill>
                </a:rPr>
                <a:t>testcase</a:t>
              </a:r>
              <a:r>
                <a:rPr lang="en-US" i="1" dirty="0" smtClean="0">
                  <a:solidFill>
                    <a:schemeClr val="bg1"/>
                  </a:solidFill>
                </a:rPr>
                <a:t> </a:t>
              </a:r>
              <a:r>
                <a:rPr lang="en-US" i="1" dirty="0" err="1" smtClean="0">
                  <a:solidFill>
                    <a:schemeClr val="bg1"/>
                  </a:solidFill>
                </a:rPr>
                <a:t>và</a:t>
              </a:r>
              <a:r>
                <a:rPr lang="en-US" i="1" dirty="0" smtClean="0">
                  <a:solidFill>
                    <a:schemeClr val="bg1"/>
                  </a:solidFill>
                </a:rPr>
                <a:t> Record </a:t>
              </a:r>
              <a:r>
                <a:rPr lang="en-US" i="1" dirty="0" err="1" smtClean="0">
                  <a:solidFill>
                    <a:schemeClr val="bg1"/>
                  </a:solidFill>
                </a:rPr>
                <a:t>các</a:t>
              </a:r>
              <a:r>
                <a:rPr lang="en-US" i="1" dirty="0" smtClean="0">
                  <a:solidFill>
                    <a:schemeClr val="bg1"/>
                  </a:solidFill>
                </a:rPr>
                <a:t> </a:t>
              </a:r>
              <a:r>
                <a:rPr lang="en-US" i="1" dirty="0" err="1" smtClean="0">
                  <a:solidFill>
                    <a:schemeClr val="bg1"/>
                  </a:solidFill>
                </a:rPr>
                <a:t>bước</a:t>
              </a:r>
              <a:r>
                <a:rPr lang="en-US" i="1" dirty="0" smtClean="0">
                  <a:solidFill>
                    <a:schemeClr val="bg1"/>
                  </a:solidFill>
                </a:rPr>
                <a:t> Login</a:t>
              </a:r>
              <a:endParaRPr lang="en-US" i="1" dirty="0">
                <a:solidFill>
                  <a:schemeClr val="bg1"/>
                </a:solidFill>
              </a:endParaRPr>
            </a:p>
          </p:txBody>
        </p:sp>
      </p:grpSp>
      <p:grpSp>
        <p:nvGrpSpPr>
          <p:cNvPr id="11" name="Group 10"/>
          <p:cNvGrpSpPr/>
          <p:nvPr/>
        </p:nvGrpSpPr>
        <p:grpSpPr>
          <a:xfrm>
            <a:off x="7875773" y="11057"/>
            <a:ext cx="1196781" cy="615297"/>
            <a:chOff x="7875773" y="11057"/>
            <a:chExt cx="1196781" cy="615297"/>
          </a:xfrm>
        </p:grpSpPr>
        <p:sp>
          <p:nvSpPr>
            <p:cNvPr id="12" name="Rectangle 11"/>
            <p:cNvSpPr/>
            <p:nvPr/>
          </p:nvSpPr>
          <p:spPr>
            <a:xfrm>
              <a:off x="7875773" y="11057"/>
              <a:ext cx="1196781" cy="615297"/>
            </a:xfrm>
            <a:prstGeom prst="rect">
              <a:avLst/>
            </a:prstGeom>
            <a:solidFill>
              <a:srgbClr val="FBFBFB"/>
            </a:solidFill>
            <a:ln>
              <a:solidFill>
                <a:srgbClr val="FAFA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74352" y="153826"/>
              <a:ext cx="817101" cy="332250"/>
            </a:xfrm>
            <a:prstGeom prst="rect">
              <a:avLst/>
            </a:prstGeom>
          </p:spPr>
        </p:pic>
      </p:grpSp>
      <p:pic>
        <p:nvPicPr>
          <p:cNvPr id="18" name="Picture 17"/>
          <p:cNvPicPr/>
          <p:nvPr/>
        </p:nvPicPr>
        <p:blipFill>
          <a:blip r:embed="rId4"/>
          <a:stretch>
            <a:fillRect/>
          </a:stretch>
        </p:blipFill>
        <p:spPr>
          <a:xfrm>
            <a:off x="1455821" y="960557"/>
            <a:ext cx="6737684" cy="3955432"/>
          </a:xfrm>
          <a:prstGeom prst="rect">
            <a:avLst/>
          </a:prstGeom>
          <a:ln>
            <a:solidFill>
              <a:schemeClr val="tx1"/>
            </a:solidFill>
          </a:ln>
        </p:spPr>
      </p:pic>
    </p:spTree>
    <p:extLst>
      <p:ext uri="{BB962C8B-B14F-4D97-AF65-F5344CB8AC3E}">
        <p14:creationId xmlns:p14="http://schemas.microsoft.com/office/powerpoint/2010/main" val="9231383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grpSp>
        <p:nvGrpSpPr>
          <p:cNvPr id="4" name="Group 3">
            <a:extLst>
              <a:ext uri="{FF2B5EF4-FFF2-40B4-BE49-F238E27FC236}">
                <a16:creationId xmlns:a16="http://schemas.microsoft.com/office/drawing/2014/main" id="{12CABD01-81F0-4FA8-9D38-9B9C9362CFB6}"/>
              </a:ext>
            </a:extLst>
          </p:cNvPr>
          <p:cNvGrpSpPr/>
          <p:nvPr/>
        </p:nvGrpSpPr>
        <p:grpSpPr>
          <a:xfrm>
            <a:off x="576263" y="817788"/>
            <a:ext cx="6582526" cy="307777"/>
            <a:chOff x="797766" y="977087"/>
            <a:chExt cx="6582526" cy="307777"/>
          </a:xfrm>
        </p:grpSpPr>
        <p:grpSp>
          <p:nvGrpSpPr>
            <p:cNvPr id="8" name="Group 7">
              <a:extLst>
                <a:ext uri="{FF2B5EF4-FFF2-40B4-BE49-F238E27FC236}">
                  <a16:creationId xmlns:a16="http://schemas.microsoft.com/office/drawing/2014/main" id="{006384C3-4D35-44C0-8362-161814C577E8}"/>
                </a:ext>
              </a:extLst>
            </p:cNvPr>
            <p:cNvGrpSpPr/>
            <p:nvPr/>
          </p:nvGrpSpPr>
          <p:grpSpPr>
            <a:xfrm>
              <a:off x="797766" y="1029766"/>
              <a:ext cx="234240" cy="233196"/>
              <a:chOff x="1525828" y="1130295"/>
              <a:chExt cx="234240" cy="233196"/>
            </a:xfrm>
          </p:grpSpPr>
          <p:sp>
            <p:nvSpPr>
              <p:cNvPr id="9" name="Arrow: Chevron 8">
                <a:extLst>
                  <a:ext uri="{FF2B5EF4-FFF2-40B4-BE49-F238E27FC236}">
                    <a16:creationId xmlns:a16="http://schemas.microsoft.com/office/drawing/2014/main" id="{FAC551B5-BEAF-4ACC-8627-C9A3AA5E5DC8}"/>
                  </a:ext>
                </a:extLst>
              </p:cNvPr>
              <p:cNvSpPr/>
              <p:nvPr/>
            </p:nvSpPr>
            <p:spPr>
              <a:xfrm>
                <a:off x="1525828" y="1130295"/>
                <a:ext cx="187242" cy="233196"/>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Arrow: Chevron 9">
                <a:extLst>
                  <a:ext uri="{FF2B5EF4-FFF2-40B4-BE49-F238E27FC236}">
                    <a16:creationId xmlns:a16="http://schemas.microsoft.com/office/drawing/2014/main" id="{E0A36C9D-E69C-476D-B2D6-823E5A8225CD}"/>
                  </a:ext>
                </a:extLst>
              </p:cNvPr>
              <p:cNvSpPr/>
              <p:nvPr/>
            </p:nvSpPr>
            <p:spPr>
              <a:xfrm>
                <a:off x="1594705" y="1149555"/>
                <a:ext cx="165363" cy="194766"/>
              </a:xfrm>
              <a:prstGeom prst="chevron">
                <a:avLst/>
              </a:prstGeom>
              <a:solidFill>
                <a:schemeClr val="accent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3" name="TextBox 2">
              <a:extLst>
                <a:ext uri="{FF2B5EF4-FFF2-40B4-BE49-F238E27FC236}">
                  <a16:creationId xmlns:a16="http://schemas.microsoft.com/office/drawing/2014/main" id="{31EE9037-E362-4FFF-A6D3-01608B684B9C}"/>
                </a:ext>
              </a:extLst>
            </p:cNvPr>
            <p:cNvSpPr txBox="1"/>
            <p:nvPr/>
          </p:nvSpPr>
          <p:spPr>
            <a:xfrm>
              <a:off x="1100883" y="977087"/>
              <a:ext cx="6279409" cy="307777"/>
            </a:xfrm>
            <a:prstGeom prst="rect">
              <a:avLst/>
            </a:prstGeom>
            <a:noFill/>
          </p:spPr>
          <p:txBody>
            <a:bodyPr wrap="square" rtlCol="0">
              <a:spAutoFit/>
            </a:bodyPr>
            <a:lstStyle/>
            <a:p>
              <a:pPr lvl="0"/>
              <a:endParaRPr lang="en-US" dirty="0"/>
            </a:p>
          </p:txBody>
        </p:sp>
      </p:grpSp>
      <p:grpSp>
        <p:nvGrpSpPr>
          <p:cNvPr id="14" name="Group 13">
            <a:extLst>
              <a:ext uri="{FF2B5EF4-FFF2-40B4-BE49-F238E27FC236}">
                <a16:creationId xmlns:a16="http://schemas.microsoft.com/office/drawing/2014/main" id="{564DD61B-174C-41B6-9673-B67D78024AD9}"/>
              </a:ext>
            </a:extLst>
          </p:cNvPr>
          <p:cNvGrpSpPr/>
          <p:nvPr/>
        </p:nvGrpSpPr>
        <p:grpSpPr>
          <a:xfrm>
            <a:off x="-180109" y="-1"/>
            <a:ext cx="3464730" cy="817789"/>
            <a:chOff x="-180109" y="-1"/>
            <a:chExt cx="2870682" cy="618487"/>
          </a:xfrm>
        </p:grpSpPr>
        <p:sp>
          <p:nvSpPr>
            <p:cNvPr id="15" name="Rectangle: Diagonal Corners Snipped 14">
              <a:extLst>
                <a:ext uri="{FF2B5EF4-FFF2-40B4-BE49-F238E27FC236}">
                  <a16:creationId xmlns:a16="http://schemas.microsoft.com/office/drawing/2014/main" id="{1BF6ABBA-D98E-43A8-AF66-BC0783C5D573}"/>
                </a:ext>
              </a:extLst>
            </p:cNvPr>
            <p:cNvSpPr/>
            <p:nvPr/>
          </p:nvSpPr>
          <p:spPr>
            <a:xfrm flipH="1">
              <a:off x="-180109" y="-1"/>
              <a:ext cx="2870682" cy="505692"/>
            </a:xfrm>
            <a:prstGeom prst="snip2DiagRect">
              <a:avLst>
                <a:gd name="adj1" fmla="val 0"/>
                <a:gd name="adj2" fmla="val 3584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A78C3B5D-2167-4077-A22D-5ECE51563F6E}"/>
                </a:ext>
              </a:extLst>
            </p:cNvPr>
            <p:cNvSpPr txBox="1"/>
            <p:nvPr/>
          </p:nvSpPr>
          <p:spPr>
            <a:xfrm>
              <a:off x="-17313" y="95266"/>
              <a:ext cx="2523010" cy="523220"/>
            </a:xfrm>
            <a:prstGeom prst="rect">
              <a:avLst/>
            </a:prstGeom>
            <a:noFill/>
          </p:spPr>
          <p:txBody>
            <a:bodyPr wrap="square" rtlCol="0">
              <a:spAutoFit/>
            </a:bodyPr>
            <a:lstStyle/>
            <a:p>
              <a:r>
                <a:rPr lang="en-US" i="1" dirty="0" smtClean="0">
                  <a:solidFill>
                    <a:schemeClr val="bg1"/>
                  </a:solidFill>
                </a:rPr>
                <a:t>5.3 – </a:t>
              </a:r>
              <a:r>
                <a:rPr lang="en-US" i="1" dirty="0" err="1" smtClean="0">
                  <a:solidFill>
                    <a:schemeClr val="bg1"/>
                  </a:solidFill>
                </a:rPr>
                <a:t>Tạo</a:t>
              </a:r>
              <a:r>
                <a:rPr lang="en-US" i="1" dirty="0" smtClean="0">
                  <a:solidFill>
                    <a:schemeClr val="bg1"/>
                  </a:solidFill>
                </a:rPr>
                <a:t> </a:t>
              </a:r>
              <a:r>
                <a:rPr lang="en-US" i="1" dirty="0" err="1" smtClean="0">
                  <a:solidFill>
                    <a:schemeClr val="bg1"/>
                  </a:solidFill>
                </a:rPr>
                <a:t>testcase</a:t>
              </a:r>
              <a:r>
                <a:rPr lang="en-US" i="1" dirty="0" smtClean="0">
                  <a:solidFill>
                    <a:schemeClr val="bg1"/>
                  </a:solidFill>
                </a:rPr>
                <a:t> </a:t>
              </a:r>
              <a:r>
                <a:rPr lang="en-US" i="1" dirty="0" err="1" smtClean="0">
                  <a:solidFill>
                    <a:schemeClr val="bg1"/>
                  </a:solidFill>
                </a:rPr>
                <a:t>và</a:t>
              </a:r>
              <a:r>
                <a:rPr lang="en-US" i="1" dirty="0" smtClean="0">
                  <a:solidFill>
                    <a:schemeClr val="bg1"/>
                  </a:solidFill>
                </a:rPr>
                <a:t> Record </a:t>
              </a:r>
              <a:r>
                <a:rPr lang="en-US" i="1" dirty="0" err="1" smtClean="0">
                  <a:solidFill>
                    <a:schemeClr val="bg1"/>
                  </a:solidFill>
                </a:rPr>
                <a:t>các</a:t>
              </a:r>
              <a:r>
                <a:rPr lang="en-US" i="1" dirty="0" smtClean="0">
                  <a:solidFill>
                    <a:schemeClr val="bg1"/>
                  </a:solidFill>
                </a:rPr>
                <a:t> </a:t>
              </a:r>
              <a:r>
                <a:rPr lang="en-US" i="1" dirty="0" err="1" smtClean="0">
                  <a:solidFill>
                    <a:schemeClr val="bg1"/>
                  </a:solidFill>
                </a:rPr>
                <a:t>bước</a:t>
              </a:r>
              <a:r>
                <a:rPr lang="en-US" i="1" dirty="0" smtClean="0">
                  <a:solidFill>
                    <a:schemeClr val="bg1"/>
                  </a:solidFill>
                </a:rPr>
                <a:t> Login</a:t>
              </a:r>
              <a:endParaRPr lang="en-US" i="1" dirty="0">
                <a:solidFill>
                  <a:schemeClr val="bg1"/>
                </a:solidFill>
              </a:endParaRPr>
            </a:p>
          </p:txBody>
        </p:sp>
      </p:grpSp>
      <p:grpSp>
        <p:nvGrpSpPr>
          <p:cNvPr id="11" name="Group 10"/>
          <p:cNvGrpSpPr/>
          <p:nvPr/>
        </p:nvGrpSpPr>
        <p:grpSpPr>
          <a:xfrm>
            <a:off x="7875773" y="11057"/>
            <a:ext cx="1196781" cy="615297"/>
            <a:chOff x="7875773" y="11057"/>
            <a:chExt cx="1196781" cy="615297"/>
          </a:xfrm>
        </p:grpSpPr>
        <p:sp>
          <p:nvSpPr>
            <p:cNvPr id="12" name="Rectangle 11"/>
            <p:cNvSpPr/>
            <p:nvPr/>
          </p:nvSpPr>
          <p:spPr>
            <a:xfrm>
              <a:off x="7875773" y="11057"/>
              <a:ext cx="1196781" cy="615297"/>
            </a:xfrm>
            <a:prstGeom prst="rect">
              <a:avLst/>
            </a:prstGeom>
            <a:solidFill>
              <a:srgbClr val="FBFBFB"/>
            </a:solidFill>
            <a:ln>
              <a:solidFill>
                <a:srgbClr val="FAFA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74352" y="153826"/>
              <a:ext cx="817101" cy="332250"/>
            </a:xfrm>
            <a:prstGeom prst="rect">
              <a:avLst/>
            </a:prstGeom>
          </p:spPr>
        </p:pic>
      </p:grpSp>
      <p:pic>
        <p:nvPicPr>
          <p:cNvPr id="19" name="Picture 18"/>
          <p:cNvPicPr/>
          <p:nvPr/>
        </p:nvPicPr>
        <p:blipFill>
          <a:blip r:embed="rId4"/>
          <a:stretch>
            <a:fillRect/>
          </a:stretch>
        </p:blipFill>
        <p:spPr>
          <a:xfrm>
            <a:off x="1294499" y="987065"/>
            <a:ext cx="6581274" cy="3850406"/>
          </a:xfrm>
          <a:prstGeom prst="rect">
            <a:avLst/>
          </a:prstGeom>
          <a:ln>
            <a:solidFill>
              <a:schemeClr val="tx1"/>
            </a:solidFill>
          </a:ln>
        </p:spPr>
      </p:pic>
    </p:spTree>
    <p:extLst>
      <p:ext uri="{BB962C8B-B14F-4D97-AF65-F5344CB8AC3E}">
        <p14:creationId xmlns:p14="http://schemas.microsoft.com/office/powerpoint/2010/main" val="128472425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pic>
        <p:nvPicPr>
          <p:cNvPr id="12" name="Picture 11">
            <a:extLst>
              <a:ext uri="{FF2B5EF4-FFF2-40B4-BE49-F238E27FC236}">
                <a16:creationId xmlns:a16="http://schemas.microsoft.com/office/drawing/2014/main" id="{33439D0D-1942-439B-B768-D0CACABD05E9}"/>
              </a:ext>
            </a:extLst>
          </p:cNvPr>
          <p:cNvPicPr>
            <a:picLocks noChangeAspect="1"/>
          </p:cNvPicPr>
          <p:nvPr/>
        </p:nvPicPr>
        <p:blipFill>
          <a:blip r:embed="rId3"/>
          <a:stretch>
            <a:fillRect/>
          </a:stretch>
        </p:blipFill>
        <p:spPr>
          <a:xfrm>
            <a:off x="1850" y="0"/>
            <a:ext cx="9140299" cy="5143500"/>
          </a:xfrm>
          <a:prstGeom prst="rect">
            <a:avLst/>
          </a:prstGeom>
        </p:spPr>
      </p:pic>
      <p:sp>
        <p:nvSpPr>
          <p:cNvPr id="151" name="Google Shape;151;p33"/>
          <p:cNvSpPr txBox="1">
            <a:spLocks noGrp="1"/>
          </p:cNvSpPr>
          <p:nvPr>
            <p:ph type="ctrTitle" idx="4294967295"/>
          </p:nvPr>
        </p:nvSpPr>
        <p:spPr>
          <a:xfrm>
            <a:off x="325660" y="2381389"/>
            <a:ext cx="3384568" cy="794609"/>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n-US" sz="4400" dirty="0">
                <a:solidFill>
                  <a:schemeClr val="bg1"/>
                </a:solidFill>
                <a:latin typeface="Calibri" panose="020F0502020204030204" pitchFamily="34" charset="0"/>
                <a:cs typeface="Calibri" panose="020F0502020204030204" pitchFamily="34" charset="0"/>
              </a:rPr>
              <a:t>XIN CẢM </a:t>
            </a:r>
            <a:r>
              <a:rPr lang="vi-VN" sz="4400" dirty="0">
                <a:solidFill>
                  <a:schemeClr val="bg1"/>
                </a:solidFill>
                <a:latin typeface="Calibri" panose="020F0502020204030204" pitchFamily="34" charset="0"/>
                <a:cs typeface="Calibri" panose="020F0502020204030204" pitchFamily="34" charset="0"/>
              </a:rPr>
              <a:t>Ơ</a:t>
            </a:r>
            <a:r>
              <a:rPr lang="en-US" sz="4400" dirty="0">
                <a:solidFill>
                  <a:schemeClr val="bg1"/>
                </a:solidFill>
                <a:latin typeface="Calibri" panose="020F0502020204030204" pitchFamily="34" charset="0"/>
                <a:cs typeface="Calibri" panose="020F0502020204030204" pitchFamily="34" charset="0"/>
              </a:rPr>
              <a:t>N</a:t>
            </a:r>
            <a:endParaRPr sz="4400" dirty="0">
              <a:solidFill>
                <a:schemeClr val="bg1"/>
              </a:solidFill>
              <a:latin typeface="Calibri" panose="020F0502020204030204" pitchFamily="34" charset="0"/>
              <a:cs typeface="Calibri" panose="020F0502020204030204" pitchFamily="34" charset="0"/>
            </a:endParaRPr>
          </a:p>
        </p:txBody>
      </p:sp>
      <p:cxnSp>
        <p:nvCxnSpPr>
          <p:cNvPr id="153" name="Google Shape;153;p33"/>
          <p:cNvCxnSpPr>
            <a:cxnSpLocks/>
          </p:cNvCxnSpPr>
          <p:nvPr/>
        </p:nvCxnSpPr>
        <p:spPr>
          <a:xfrm>
            <a:off x="0" y="3265208"/>
            <a:ext cx="3585237" cy="0"/>
          </a:xfrm>
          <a:prstGeom prst="straightConnector1">
            <a:avLst/>
          </a:prstGeom>
          <a:noFill/>
          <a:ln w="38100" cap="flat" cmpd="sng">
            <a:solidFill>
              <a:schemeClr val="bg1"/>
            </a:solidFill>
            <a:prstDash val="solid"/>
            <a:round/>
            <a:headEnd type="none" w="med" len="med"/>
            <a:tailEnd type="none" w="med" len="med"/>
          </a:ln>
        </p:spPr>
      </p:cxn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30219" y="72837"/>
            <a:ext cx="721451" cy="293357"/>
          </a:xfrm>
          <a:prstGeom prst="rect">
            <a:avLst/>
          </a:prstGeom>
        </p:spPr>
      </p:pic>
    </p:spTree>
    <p:extLst>
      <p:ext uri="{BB962C8B-B14F-4D97-AF65-F5344CB8AC3E}">
        <p14:creationId xmlns:p14="http://schemas.microsoft.com/office/powerpoint/2010/main" val="5960224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37"/>
          <p:cNvSpPr txBox="1">
            <a:spLocks noGrp="1"/>
          </p:cNvSpPr>
          <p:nvPr>
            <p:ph type="subTitle" idx="4294967295"/>
          </p:nvPr>
        </p:nvSpPr>
        <p:spPr>
          <a:xfrm>
            <a:off x="1445396" y="2112962"/>
            <a:ext cx="6253208" cy="1887737"/>
          </a:xfrm>
          <a:prstGeom prst="rect">
            <a:avLst/>
          </a:prstGeom>
        </p:spPr>
        <p:txBody>
          <a:bodyPr spcFirstLastPara="1" wrap="square" lIns="91425" tIns="91425" rIns="91425" bIns="91425" anchor="t" anchorCtr="0">
            <a:noAutofit/>
          </a:bodyPr>
          <a:lstStyle/>
          <a:p>
            <a:pPr lvl="0"/>
            <a:r>
              <a:rPr lang="en-US" sz="1400" dirty="0">
                <a:latin typeface="Calibri" panose="020F0502020204030204" pitchFamily="34" charset="0"/>
                <a:cs typeface="Calibri" panose="020F0502020204030204" pitchFamily="34" charset="0"/>
              </a:rPr>
              <a:t>Tool IDE </a:t>
            </a:r>
            <a:r>
              <a:rPr lang="en-US" sz="1400" dirty="0" err="1">
                <a:latin typeface="Calibri" panose="020F0502020204030204" pitchFamily="34" charset="0"/>
                <a:cs typeface="Calibri" panose="020F0502020204030204" pitchFamily="34" charset="0"/>
              </a:rPr>
              <a:t>sử</a:t>
            </a:r>
            <a:r>
              <a:rPr lang="en-US" sz="1400" dirty="0">
                <a:latin typeface="Calibri" panose="020F0502020204030204" pitchFamily="34" charset="0"/>
                <a:cs typeface="Calibri" panose="020F0502020204030204" pitchFamily="34" charset="0"/>
              </a:rPr>
              <a:t> </a:t>
            </a:r>
            <a:r>
              <a:rPr lang="en-US" sz="1400" dirty="0" err="1">
                <a:latin typeface="Calibri" panose="020F0502020204030204" pitchFamily="34" charset="0"/>
                <a:cs typeface="Calibri" panose="020F0502020204030204" pitchFamily="34" charset="0"/>
              </a:rPr>
              <a:t>dụng</a:t>
            </a:r>
            <a:r>
              <a:rPr lang="en-US" sz="1400" dirty="0">
                <a:latin typeface="Calibri" panose="020F0502020204030204" pitchFamily="34" charset="0"/>
                <a:cs typeface="Calibri" panose="020F0502020204030204" pitchFamily="34" charset="0"/>
              </a:rPr>
              <a:t> keyword driven: </a:t>
            </a:r>
            <a:r>
              <a:rPr lang="vi-VN" sz="1400" dirty="0">
                <a:latin typeface="Calibri" panose="020F0502020204030204" pitchFamily="34" charset="0"/>
                <a:cs typeface="Calibri" panose="020F0502020204030204" pitchFamily="34" charset="0"/>
              </a:rPr>
              <a:t>còn được gọi là phương pháp kiểm thử dựa trên từ khóa (action word testing), là một phương pháp kiểm thử tự động hóa mà trong đó, các kịch bản kiểm thử (test scripts) được tạo ra dựa trên các từ khóa (keywords) được định nghĩa trước. như "click_button", "enter_text", hoặc "verify_text</a:t>
            </a:r>
            <a:r>
              <a:rPr lang="vi-VN" sz="1400" dirty="0" smtClean="0">
                <a:latin typeface="Calibri" panose="020F0502020204030204" pitchFamily="34" charset="0"/>
                <a:cs typeface="Calibri" panose="020F0502020204030204" pitchFamily="34" charset="0"/>
              </a:rPr>
              <a:t>“…</a:t>
            </a:r>
            <a:endParaRPr lang="en-US" sz="1400" dirty="0" smtClean="0">
              <a:latin typeface="Calibri" panose="020F0502020204030204" pitchFamily="34" charset="0"/>
              <a:cs typeface="Calibri" panose="020F0502020204030204" pitchFamily="34" charset="0"/>
            </a:endParaRPr>
          </a:p>
          <a:p>
            <a:pPr lvl="0"/>
            <a:endParaRPr lang="en-US" sz="1400" dirty="0">
              <a:latin typeface="Calibri" panose="020F0502020204030204" pitchFamily="34" charset="0"/>
              <a:cs typeface="Calibri" panose="020F0502020204030204" pitchFamily="34" charset="0"/>
            </a:endParaRPr>
          </a:p>
          <a:p>
            <a:pPr lvl="0"/>
            <a:r>
              <a:rPr lang="vi-VN" sz="1400" dirty="0">
                <a:latin typeface="Calibri" panose="020F0502020204030204" pitchFamily="34" charset="0"/>
                <a:cs typeface="Calibri" panose="020F0502020204030204" pitchFamily="34" charset="0"/>
              </a:rPr>
              <a:t>Data Driven Testing</a:t>
            </a:r>
            <a:r>
              <a:rPr lang="vi-VN" sz="1400" b="1" dirty="0">
                <a:latin typeface="Calibri" panose="020F0502020204030204" pitchFamily="34" charset="0"/>
                <a:cs typeface="Calibri" panose="020F0502020204030204" pitchFamily="34" charset="0"/>
              </a:rPr>
              <a:t>: </a:t>
            </a:r>
            <a:r>
              <a:rPr lang="vi-VN" sz="1400" dirty="0">
                <a:latin typeface="Calibri" panose="020F0502020204030204" pitchFamily="34" charset="0"/>
                <a:cs typeface="Calibri" panose="020F0502020204030204" pitchFamily="34" charset="0"/>
              </a:rPr>
              <a:t>Phương pháp này dựa trên việc tách riêng dữ liệu kiểm thử (test data) và kịch bản kiểm thử (test script). Điều này cho phép thực hiện kiểm thử với nhiều bộ dữ liệu khác nhau một cách dễ dàng và linh hoạt.</a:t>
            </a:r>
            <a:endParaRPr lang="en-US" sz="1400" dirty="0">
              <a:latin typeface="Calibri" panose="020F0502020204030204" pitchFamily="34" charset="0"/>
              <a:cs typeface="Calibri" panose="020F0502020204030204" pitchFamily="34" charset="0"/>
            </a:endParaRPr>
          </a:p>
          <a:p>
            <a:pPr marL="0" lvl="0" indent="0">
              <a:spcAft>
                <a:spcPts val="800"/>
              </a:spcAft>
              <a:buNone/>
            </a:pPr>
            <a:endParaRPr lang="en-US" sz="1400" dirty="0">
              <a:latin typeface="Calibri" panose="020F0502020204030204" pitchFamily="34" charset="0"/>
              <a:cs typeface="Calibri" panose="020F0502020204030204" pitchFamily="34" charset="0"/>
            </a:endParaRPr>
          </a:p>
          <a:p>
            <a:pPr marL="285750" lvl="0" indent="-285750">
              <a:spcAft>
                <a:spcPts val="800"/>
              </a:spcAft>
              <a:buFont typeface="Arial" panose="020B0604020202020204" pitchFamily="34" charset="0"/>
              <a:buChar char="•"/>
            </a:pPr>
            <a:endParaRPr lang="vi-VN" sz="1400" dirty="0">
              <a:latin typeface="Calibri" panose="020F0502020204030204" pitchFamily="34" charset="0"/>
              <a:cs typeface="Calibri" panose="020F0502020204030204" pitchFamily="34" charset="0"/>
            </a:endParaRPr>
          </a:p>
        </p:txBody>
      </p:sp>
      <p:sp>
        <p:nvSpPr>
          <p:cNvPr id="206" name="Google Shape;206;p37"/>
          <p:cNvSpPr txBox="1">
            <a:spLocks noGrp="1"/>
          </p:cNvSpPr>
          <p:nvPr>
            <p:ph type="ctrTitle" idx="4294967295"/>
          </p:nvPr>
        </p:nvSpPr>
        <p:spPr>
          <a:xfrm>
            <a:off x="2638425" y="1308100"/>
            <a:ext cx="3867150" cy="690563"/>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smtClean="0">
                <a:solidFill>
                  <a:schemeClr val="accent1"/>
                </a:solidFill>
                <a:latin typeface="Calibri" panose="020F0502020204030204" pitchFamily="34" charset="0"/>
                <a:cs typeface="Calibri" panose="020F0502020204030204" pitchFamily="34" charset="0"/>
              </a:rPr>
              <a:t>Tool IDE </a:t>
            </a:r>
            <a:r>
              <a:rPr lang="en-US" dirty="0" err="1" smtClean="0">
                <a:solidFill>
                  <a:schemeClr val="accent1"/>
                </a:solidFill>
                <a:latin typeface="Calibri" panose="020F0502020204030204" pitchFamily="34" charset="0"/>
                <a:cs typeface="Calibri" panose="020F0502020204030204" pitchFamily="34" charset="0"/>
              </a:rPr>
              <a:t>là</a:t>
            </a:r>
            <a:r>
              <a:rPr lang="en-US" dirty="0" smtClean="0">
                <a:solidFill>
                  <a:schemeClr val="accent1"/>
                </a:solidFill>
                <a:latin typeface="Calibri" panose="020F0502020204030204" pitchFamily="34" charset="0"/>
                <a:cs typeface="Calibri" panose="020F0502020204030204" pitchFamily="34" charset="0"/>
              </a:rPr>
              <a:t> </a:t>
            </a:r>
            <a:r>
              <a:rPr lang="en-US" dirty="0" err="1" smtClean="0">
                <a:solidFill>
                  <a:schemeClr val="accent1"/>
                </a:solidFill>
                <a:latin typeface="Calibri" panose="020F0502020204030204" pitchFamily="34" charset="0"/>
                <a:cs typeface="Calibri" panose="020F0502020204030204" pitchFamily="34" charset="0"/>
              </a:rPr>
              <a:t>gì</a:t>
            </a:r>
            <a:endParaRPr dirty="0">
              <a:solidFill>
                <a:schemeClr val="accent1"/>
              </a:solidFill>
              <a:latin typeface="Calibri" panose="020F0502020204030204" pitchFamily="34" charset="0"/>
              <a:cs typeface="Calibri" panose="020F0502020204030204" pitchFamily="34" charset="0"/>
            </a:endParaRPr>
          </a:p>
        </p:txBody>
      </p:sp>
      <p:cxnSp>
        <p:nvCxnSpPr>
          <p:cNvPr id="207" name="Google Shape;207;p37"/>
          <p:cNvCxnSpPr/>
          <p:nvPr/>
        </p:nvCxnSpPr>
        <p:spPr>
          <a:xfrm>
            <a:off x="4569600" y="1308647"/>
            <a:ext cx="4574400" cy="0"/>
          </a:xfrm>
          <a:prstGeom prst="straightConnector1">
            <a:avLst/>
          </a:prstGeom>
          <a:noFill/>
          <a:ln w="9525" cap="flat" cmpd="sng">
            <a:solidFill>
              <a:srgbClr val="434343"/>
            </a:solidFill>
            <a:prstDash val="solid"/>
            <a:round/>
            <a:headEnd type="none" w="med" len="med"/>
            <a:tailEnd type="none" w="med" len="med"/>
          </a:ln>
        </p:spPr>
      </p:cxnSp>
      <p:cxnSp>
        <p:nvCxnSpPr>
          <p:cNvPr id="208" name="Google Shape;208;p37"/>
          <p:cNvCxnSpPr/>
          <p:nvPr/>
        </p:nvCxnSpPr>
        <p:spPr>
          <a:xfrm>
            <a:off x="-4800" y="4690732"/>
            <a:ext cx="4574400" cy="0"/>
          </a:xfrm>
          <a:prstGeom prst="straightConnector1">
            <a:avLst/>
          </a:prstGeom>
          <a:noFill/>
          <a:ln w="9525" cap="flat" cmpd="sng">
            <a:solidFill>
              <a:srgbClr val="434343"/>
            </a:solidFill>
            <a:prstDash val="solid"/>
            <a:round/>
            <a:headEnd type="none" w="med" len="med"/>
            <a:tailEnd type="none" w="med" len="med"/>
          </a:ln>
        </p:spPr>
      </p:cxnSp>
      <p:sp>
        <p:nvSpPr>
          <p:cNvPr id="15" name="Google Shape;6693;p71">
            <a:extLst>
              <a:ext uri="{FF2B5EF4-FFF2-40B4-BE49-F238E27FC236}">
                <a16:creationId xmlns:a16="http://schemas.microsoft.com/office/drawing/2014/main" id="{DABB10AA-148D-4A0C-8A3A-BF130F3D7BF3}"/>
              </a:ext>
            </a:extLst>
          </p:cNvPr>
          <p:cNvSpPr/>
          <p:nvPr/>
        </p:nvSpPr>
        <p:spPr>
          <a:xfrm>
            <a:off x="4292818" y="573521"/>
            <a:ext cx="558364" cy="558317"/>
          </a:xfrm>
          <a:custGeom>
            <a:avLst/>
            <a:gdLst/>
            <a:ahLst/>
            <a:cxnLst/>
            <a:rect l="l" t="t" r="r" b="b"/>
            <a:pathLst>
              <a:path w="11658" h="11657" extrusionOk="0">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 name="Group 3">
            <a:extLst>
              <a:ext uri="{FF2B5EF4-FFF2-40B4-BE49-F238E27FC236}">
                <a16:creationId xmlns:a16="http://schemas.microsoft.com/office/drawing/2014/main" id="{F845C78D-FB80-465F-AC3D-0A3E7562DC6B}"/>
              </a:ext>
            </a:extLst>
          </p:cNvPr>
          <p:cNvGrpSpPr/>
          <p:nvPr/>
        </p:nvGrpSpPr>
        <p:grpSpPr>
          <a:xfrm>
            <a:off x="-180109" y="-1"/>
            <a:ext cx="2870682" cy="505692"/>
            <a:chOff x="-180109" y="-1"/>
            <a:chExt cx="2870682" cy="505692"/>
          </a:xfrm>
        </p:grpSpPr>
        <p:sp>
          <p:nvSpPr>
            <p:cNvPr id="3" name="Rectangle: Diagonal Corners Snipped 2">
              <a:extLst>
                <a:ext uri="{FF2B5EF4-FFF2-40B4-BE49-F238E27FC236}">
                  <a16:creationId xmlns:a16="http://schemas.microsoft.com/office/drawing/2014/main" id="{B6576679-B1E6-4499-9185-14A3EA97292E}"/>
                </a:ext>
              </a:extLst>
            </p:cNvPr>
            <p:cNvSpPr/>
            <p:nvPr/>
          </p:nvSpPr>
          <p:spPr>
            <a:xfrm flipH="1">
              <a:off x="-180109" y="-1"/>
              <a:ext cx="2870682" cy="505692"/>
            </a:xfrm>
            <a:prstGeom prst="snip2DiagRect">
              <a:avLst>
                <a:gd name="adj1" fmla="val 0"/>
                <a:gd name="adj2" fmla="val 3584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1F712B2B-DF21-45DB-9988-7F9B35D064E3}"/>
                </a:ext>
              </a:extLst>
            </p:cNvPr>
            <p:cNvSpPr txBox="1"/>
            <p:nvPr/>
          </p:nvSpPr>
          <p:spPr>
            <a:xfrm>
              <a:off x="118947" y="126381"/>
              <a:ext cx="2413744" cy="307777"/>
            </a:xfrm>
            <a:prstGeom prst="rect">
              <a:avLst/>
            </a:prstGeom>
            <a:noFill/>
          </p:spPr>
          <p:txBody>
            <a:bodyPr wrap="square" rtlCol="0">
              <a:spAutoFit/>
            </a:bodyPr>
            <a:lstStyle/>
            <a:p>
              <a:pPr lvl="0"/>
              <a:r>
                <a:rPr lang="en-US" i="1" dirty="0">
                  <a:solidFill>
                    <a:schemeClr val="bg1"/>
                  </a:solidFill>
                </a:rPr>
                <a:t>01 </a:t>
              </a:r>
              <a:r>
                <a:rPr lang="en-US" i="1" dirty="0">
                  <a:solidFill>
                    <a:schemeClr val="bg1"/>
                  </a:solidFill>
                  <a:latin typeface="+mj-lt"/>
                  <a:cs typeface="Calibri" panose="020F0502020204030204" pitchFamily="34" charset="0"/>
                </a:rPr>
                <a:t>– </a:t>
              </a:r>
              <a:r>
                <a:rPr lang="en-US" i="1" dirty="0" err="1">
                  <a:solidFill>
                    <a:schemeClr val="bg1"/>
                  </a:solidFill>
                  <a:latin typeface="+mj-lt"/>
                  <a:cs typeface="Calibri" panose="020F0502020204030204" pitchFamily="34" charset="0"/>
                </a:rPr>
                <a:t>Giới</a:t>
              </a:r>
              <a:r>
                <a:rPr lang="en-US" i="1" dirty="0">
                  <a:solidFill>
                    <a:schemeClr val="bg1"/>
                  </a:solidFill>
                  <a:latin typeface="+mj-lt"/>
                  <a:cs typeface="Calibri" panose="020F0502020204030204" pitchFamily="34" charset="0"/>
                </a:rPr>
                <a:t> </a:t>
              </a:r>
              <a:r>
                <a:rPr lang="en-US" i="1" dirty="0" err="1">
                  <a:solidFill>
                    <a:schemeClr val="bg1"/>
                  </a:solidFill>
                  <a:latin typeface="+mj-lt"/>
                  <a:cs typeface="Calibri" panose="020F0502020204030204" pitchFamily="34" charset="0"/>
                </a:rPr>
                <a:t>thiệu</a:t>
              </a:r>
              <a:r>
                <a:rPr lang="en-US" i="1" dirty="0">
                  <a:solidFill>
                    <a:schemeClr val="bg1"/>
                  </a:solidFill>
                  <a:latin typeface="+mj-lt"/>
                  <a:cs typeface="Calibri" panose="020F0502020204030204" pitchFamily="34" charset="0"/>
                </a:rPr>
                <a:t> tool IDE</a:t>
              </a:r>
            </a:p>
          </p:txBody>
        </p:sp>
      </p:grpSp>
      <p:grpSp>
        <p:nvGrpSpPr>
          <p:cNvPr id="10" name="Group 9"/>
          <p:cNvGrpSpPr/>
          <p:nvPr/>
        </p:nvGrpSpPr>
        <p:grpSpPr>
          <a:xfrm>
            <a:off x="7875773" y="11057"/>
            <a:ext cx="1196781" cy="615297"/>
            <a:chOff x="7875773" y="11057"/>
            <a:chExt cx="1196781" cy="615297"/>
          </a:xfrm>
        </p:grpSpPr>
        <p:sp>
          <p:nvSpPr>
            <p:cNvPr id="11" name="Rectangle 10"/>
            <p:cNvSpPr/>
            <p:nvPr/>
          </p:nvSpPr>
          <p:spPr>
            <a:xfrm>
              <a:off x="7875773" y="11057"/>
              <a:ext cx="1196781" cy="615297"/>
            </a:xfrm>
            <a:prstGeom prst="rect">
              <a:avLst/>
            </a:prstGeom>
            <a:solidFill>
              <a:srgbClr val="FBFBFB"/>
            </a:solidFill>
            <a:ln>
              <a:solidFill>
                <a:srgbClr val="FAFA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74352" y="153826"/>
              <a:ext cx="817101" cy="332250"/>
            </a:xfrm>
            <a:prstGeom prst="rect">
              <a:avLst/>
            </a:prstGeom>
          </p:spPr>
        </p:pic>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1" name="Google Shape;191;p36"/>
          <p:cNvSpPr txBox="1">
            <a:spLocks noGrp="1"/>
          </p:cNvSpPr>
          <p:nvPr>
            <p:ph type="ctrTitle"/>
          </p:nvPr>
        </p:nvSpPr>
        <p:spPr>
          <a:xfrm flipH="1">
            <a:off x="1147649" y="2765481"/>
            <a:ext cx="5206767" cy="1022100"/>
          </a:xfrm>
          <a:prstGeom prst="rect">
            <a:avLst/>
          </a:prstGeom>
        </p:spPr>
        <p:txBody>
          <a:bodyPr spcFirstLastPara="1" wrap="square" lIns="91425" tIns="91425" rIns="91425" bIns="91425" anchor="ctr" anchorCtr="0">
            <a:noAutofit/>
          </a:bodyPr>
          <a:lstStyle/>
          <a:p>
            <a:pPr lvl="0"/>
            <a:r>
              <a:rPr lang="en-US" dirty="0" err="1" smtClean="0">
                <a:solidFill>
                  <a:schemeClr val="accent1"/>
                </a:solidFill>
                <a:latin typeface="Calibri" panose="020F0502020204030204" pitchFamily="34" charset="0"/>
                <a:cs typeface="Calibri" panose="020F0502020204030204" pitchFamily="34" charset="0"/>
              </a:rPr>
              <a:t>Các</a:t>
            </a:r>
            <a:r>
              <a:rPr lang="en-US" dirty="0" smtClean="0">
                <a:solidFill>
                  <a:schemeClr val="accent1"/>
                </a:solidFill>
                <a:latin typeface="Calibri" panose="020F0502020204030204" pitchFamily="34" charset="0"/>
                <a:cs typeface="Calibri" panose="020F0502020204030204" pitchFamily="34" charset="0"/>
              </a:rPr>
              <a:t> </a:t>
            </a:r>
            <a:r>
              <a:rPr lang="en-US" dirty="0" err="1" smtClean="0">
                <a:solidFill>
                  <a:schemeClr val="accent1"/>
                </a:solidFill>
                <a:latin typeface="Calibri" panose="020F0502020204030204" pitchFamily="34" charset="0"/>
                <a:cs typeface="Calibri" panose="020F0502020204030204" pitchFamily="34" charset="0"/>
              </a:rPr>
              <a:t>loại</a:t>
            </a:r>
            <a:r>
              <a:rPr lang="en-US" dirty="0" smtClean="0">
                <a:solidFill>
                  <a:schemeClr val="accent1"/>
                </a:solidFill>
                <a:latin typeface="Calibri" panose="020F0502020204030204" pitchFamily="34" charset="0"/>
                <a:cs typeface="Calibri" panose="020F0502020204030204" pitchFamily="34" charset="0"/>
              </a:rPr>
              <a:t> </a:t>
            </a:r>
            <a:r>
              <a:rPr lang="en-US" dirty="0" err="1" smtClean="0">
                <a:solidFill>
                  <a:schemeClr val="accent1"/>
                </a:solidFill>
                <a:latin typeface="Calibri" panose="020F0502020204030204" pitchFamily="34" charset="0"/>
                <a:cs typeface="Calibri" panose="020F0502020204030204" pitchFamily="34" charset="0"/>
              </a:rPr>
              <a:t>kiểm</a:t>
            </a:r>
            <a:r>
              <a:rPr lang="en-US" dirty="0" smtClean="0">
                <a:solidFill>
                  <a:schemeClr val="accent1"/>
                </a:solidFill>
                <a:latin typeface="Calibri" panose="020F0502020204030204" pitchFamily="34" charset="0"/>
                <a:cs typeface="Calibri" panose="020F0502020204030204" pitchFamily="34" charset="0"/>
              </a:rPr>
              <a:t> </a:t>
            </a:r>
            <a:r>
              <a:rPr lang="en-US" dirty="0" err="1" smtClean="0">
                <a:solidFill>
                  <a:schemeClr val="accent1"/>
                </a:solidFill>
                <a:latin typeface="Calibri" panose="020F0502020204030204" pitchFamily="34" charset="0"/>
                <a:cs typeface="Calibri" panose="020F0502020204030204" pitchFamily="34" charset="0"/>
              </a:rPr>
              <a:t>thử</a:t>
            </a:r>
            <a:endParaRPr lang="en-US" dirty="0">
              <a:solidFill>
                <a:schemeClr val="accent1"/>
              </a:solidFill>
              <a:latin typeface="Calibri" panose="020F0502020204030204" pitchFamily="34" charset="0"/>
              <a:cs typeface="Calibri" panose="020F0502020204030204" pitchFamily="34" charset="0"/>
            </a:endParaRPr>
          </a:p>
        </p:txBody>
      </p:sp>
      <p:sp>
        <p:nvSpPr>
          <p:cNvPr id="192" name="Google Shape;192;p36"/>
          <p:cNvSpPr txBox="1">
            <a:spLocks noGrp="1"/>
          </p:cNvSpPr>
          <p:nvPr>
            <p:ph type="title"/>
          </p:nvPr>
        </p:nvSpPr>
        <p:spPr>
          <a:xfrm flipH="1">
            <a:off x="1147579" y="1412492"/>
            <a:ext cx="2979300" cy="1346189"/>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9600" dirty="0" smtClean="0">
                <a:latin typeface="Calibri" panose="020F0502020204030204" pitchFamily="34" charset="0"/>
                <a:cs typeface="Calibri" panose="020F0502020204030204" pitchFamily="34" charset="0"/>
              </a:rPr>
              <a:t>02</a:t>
            </a:r>
            <a:endParaRPr sz="9600" dirty="0">
              <a:latin typeface="Calibri" panose="020F0502020204030204" pitchFamily="34" charset="0"/>
              <a:cs typeface="Calibri" panose="020F0502020204030204" pitchFamily="34" charset="0"/>
            </a:endParaRPr>
          </a:p>
        </p:txBody>
      </p:sp>
      <p:cxnSp>
        <p:nvCxnSpPr>
          <p:cNvPr id="194" name="Google Shape;194;p36"/>
          <p:cNvCxnSpPr/>
          <p:nvPr/>
        </p:nvCxnSpPr>
        <p:spPr>
          <a:xfrm>
            <a:off x="0" y="4028275"/>
            <a:ext cx="1561500" cy="0"/>
          </a:xfrm>
          <a:prstGeom prst="straightConnector1">
            <a:avLst/>
          </a:prstGeom>
          <a:noFill/>
          <a:ln w="9525" cap="sq" cmpd="sng">
            <a:solidFill>
              <a:srgbClr val="434343"/>
            </a:solidFill>
            <a:prstDash val="solid"/>
            <a:round/>
            <a:headEnd type="none" w="med" len="med"/>
            <a:tailEnd type="none" w="med" len="med"/>
          </a:ln>
        </p:spPr>
      </p:cxnSp>
      <p:grpSp>
        <p:nvGrpSpPr>
          <p:cNvPr id="5" name="Group 4"/>
          <p:cNvGrpSpPr/>
          <p:nvPr/>
        </p:nvGrpSpPr>
        <p:grpSpPr>
          <a:xfrm>
            <a:off x="7875773" y="11057"/>
            <a:ext cx="1196781" cy="615297"/>
            <a:chOff x="7875773" y="11057"/>
            <a:chExt cx="1196781" cy="615297"/>
          </a:xfrm>
        </p:grpSpPr>
        <p:sp>
          <p:nvSpPr>
            <p:cNvPr id="6" name="Rectangle 5"/>
            <p:cNvSpPr/>
            <p:nvPr/>
          </p:nvSpPr>
          <p:spPr>
            <a:xfrm>
              <a:off x="7875773" y="11057"/>
              <a:ext cx="1196781" cy="615297"/>
            </a:xfrm>
            <a:prstGeom prst="rect">
              <a:avLst/>
            </a:prstGeom>
            <a:solidFill>
              <a:srgbClr val="FBFBFB"/>
            </a:solidFill>
            <a:ln>
              <a:solidFill>
                <a:srgbClr val="FAFA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74352" y="153826"/>
              <a:ext cx="817101" cy="332250"/>
            </a:xfrm>
            <a:prstGeom prst="rect">
              <a:avLst/>
            </a:prstGeom>
          </p:spPr>
        </p:pic>
      </p:grpSp>
    </p:spTree>
    <p:extLst>
      <p:ext uri="{BB962C8B-B14F-4D97-AF65-F5344CB8AC3E}">
        <p14:creationId xmlns:p14="http://schemas.microsoft.com/office/powerpoint/2010/main" val="16343721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grpSp>
        <p:nvGrpSpPr>
          <p:cNvPr id="4" name="Group 3">
            <a:extLst>
              <a:ext uri="{FF2B5EF4-FFF2-40B4-BE49-F238E27FC236}">
                <a16:creationId xmlns:a16="http://schemas.microsoft.com/office/drawing/2014/main" id="{12CABD01-81F0-4FA8-9D38-9B9C9362CFB6}"/>
              </a:ext>
            </a:extLst>
          </p:cNvPr>
          <p:cNvGrpSpPr/>
          <p:nvPr/>
        </p:nvGrpSpPr>
        <p:grpSpPr>
          <a:xfrm>
            <a:off x="576263" y="817788"/>
            <a:ext cx="3306624" cy="369332"/>
            <a:chOff x="797766" y="977087"/>
            <a:chExt cx="3306624" cy="369332"/>
          </a:xfrm>
        </p:grpSpPr>
        <p:grpSp>
          <p:nvGrpSpPr>
            <p:cNvPr id="8" name="Group 7">
              <a:extLst>
                <a:ext uri="{FF2B5EF4-FFF2-40B4-BE49-F238E27FC236}">
                  <a16:creationId xmlns:a16="http://schemas.microsoft.com/office/drawing/2014/main" id="{006384C3-4D35-44C0-8362-161814C577E8}"/>
                </a:ext>
              </a:extLst>
            </p:cNvPr>
            <p:cNvGrpSpPr/>
            <p:nvPr/>
          </p:nvGrpSpPr>
          <p:grpSpPr>
            <a:xfrm>
              <a:off x="797766" y="1029766"/>
              <a:ext cx="234240" cy="233196"/>
              <a:chOff x="1525828" y="1130295"/>
              <a:chExt cx="234240" cy="233196"/>
            </a:xfrm>
          </p:grpSpPr>
          <p:sp>
            <p:nvSpPr>
              <p:cNvPr id="9" name="Arrow: Chevron 8">
                <a:extLst>
                  <a:ext uri="{FF2B5EF4-FFF2-40B4-BE49-F238E27FC236}">
                    <a16:creationId xmlns:a16="http://schemas.microsoft.com/office/drawing/2014/main" id="{FAC551B5-BEAF-4ACC-8627-C9A3AA5E5DC8}"/>
                  </a:ext>
                </a:extLst>
              </p:cNvPr>
              <p:cNvSpPr/>
              <p:nvPr/>
            </p:nvSpPr>
            <p:spPr>
              <a:xfrm>
                <a:off x="1525828" y="1130295"/>
                <a:ext cx="187242" cy="233196"/>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Arrow: Chevron 9">
                <a:extLst>
                  <a:ext uri="{FF2B5EF4-FFF2-40B4-BE49-F238E27FC236}">
                    <a16:creationId xmlns:a16="http://schemas.microsoft.com/office/drawing/2014/main" id="{E0A36C9D-E69C-476D-B2D6-823E5A8225CD}"/>
                  </a:ext>
                </a:extLst>
              </p:cNvPr>
              <p:cNvSpPr/>
              <p:nvPr/>
            </p:nvSpPr>
            <p:spPr>
              <a:xfrm>
                <a:off x="1594705" y="1149555"/>
                <a:ext cx="165363" cy="194766"/>
              </a:xfrm>
              <a:prstGeom prst="chevron">
                <a:avLst/>
              </a:prstGeom>
              <a:solidFill>
                <a:schemeClr val="accent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3" name="TextBox 2">
              <a:extLst>
                <a:ext uri="{FF2B5EF4-FFF2-40B4-BE49-F238E27FC236}">
                  <a16:creationId xmlns:a16="http://schemas.microsoft.com/office/drawing/2014/main" id="{31EE9037-E362-4FFF-A6D3-01608B684B9C}"/>
                </a:ext>
              </a:extLst>
            </p:cNvPr>
            <p:cNvSpPr txBox="1"/>
            <p:nvPr/>
          </p:nvSpPr>
          <p:spPr>
            <a:xfrm>
              <a:off x="1100883" y="977087"/>
              <a:ext cx="3003507" cy="369332"/>
            </a:xfrm>
            <a:prstGeom prst="rect">
              <a:avLst/>
            </a:prstGeom>
            <a:noFill/>
          </p:spPr>
          <p:txBody>
            <a:bodyPr wrap="square" rtlCol="0">
              <a:spAutoFit/>
            </a:bodyPr>
            <a:lstStyle/>
            <a:p>
              <a:pPr lvl="0"/>
              <a:r>
                <a:rPr lang="en-US" sz="1800" b="1" dirty="0" err="1">
                  <a:latin typeface="Calibri" panose="020F0502020204030204" pitchFamily="34" charset="0"/>
                  <a:cs typeface="Calibri" panose="020F0502020204030204" pitchFamily="34" charset="0"/>
                </a:rPr>
                <a:t>Các</a:t>
              </a:r>
              <a:r>
                <a:rPr lang="en-US" sz="1800" b="1" dirty="0">
                  <a:latin typeface="Calibri" panose="020F0502020204030204" pitchFamily="34" charset="0"/>
                  <a:cs typeface="Calibri" panose="020F0502020204030204" pitchFamily="34" charset="0"/>
                </a:rPr>
                <a:t> </a:t>
              </a:r>
              <a:r>
                <a:rPr lang="en-US" sz="1800" b="1" dirty="0" err="1">
                  <a:latin typeface="Calibri" panose="020F0502020204030204" pitchFamily="34" charset="0"/>
                  <a:cs typeface="Calibri" panose="020F0502020204030204" pitchFamily="34" charset="0"/>
                </a:rPr>
                <a:t>loại</a:t>
              </a:r>
              <a:r>
                <a:rPr lang="en-US" sz="1800" b="1" dirty="0">
                  <a:latin typeface="Calibri" panose="020F0502020204030204" pitchFamily="34" charset="0"/>
                  <a:cs typeface="Calibri" panose="020F0502020204030204" pitchFamily="34" charset="0"/>
                </a:rPr>
                <a:t> </a:t>
              </a:r>
              <a:r>
                <a:rPr lang="en-US" sz="1800" b="1" dirty="0" err="1">
                  <a:latin typeface="Calibri" panose="020F0502020204030204" pitchFamily="34" charset="0"/>
                  <a:cs typeface="Calibri" panose="020F0502020204030204" pitchFamily="34" charset="0"/>
                </a:rPr>
                <a:t>kiểm</a:t>
              </a:r>
              <a:r>
                <a:rPr lang="en-US" sz="1800" b="1" dirty="0">
                  <a:latin typeface="Calibri" panose="020F0502020204030204" pitchFamily="34" charset="0"/>
                  <a:cs typeface="Calibri" panose="020F0502020204030204" pitchFamily="34" charset="0"/>
                </a:rPr>
                <a:t> </a:t>
              </a:r>
              <a:r>
                <a:rPr lang="en-US" sz="1800" b="1" dirty="0" err="1">
                  <a:latin typeface="Calibri" panose="020F0502020204030204" pitchFamily="34" charset="0"/>
                  <a:cs typeface="Calibri" panose="020F0502020204030204" pitchFamily="34" charset="0"/>
                </a:rPr>
                <a:t>thử</a:t>
              </a:r>
              <a:endParaRPr lang="en-US" sz="1800" dirty="0">
                <a:latin typeface="Calibri" panose="020F0502020204030204" pitchFamily="34" charset="0"/>
                <a:cs typeface="Calibri" panose="020F0502020204030204" pitchFamily="34" charset="0"/>
              </a:endParaRPr>
            </a:p>
          </p:txBody>
        </p:sp>
      </p:grpSp>
      <p:grpSp>
        <p:nvGrpSpPr>
          <p:cNvPr id="14" name="Group 13">
            <a:extLst>
              <a:ext uri="{FF2B5EF4-FFF2-40B4-BE49-F238E27FC236}">
                <a16:creationId xmlns:a16="http://schemas.microsoft.com/office/drawing/2014/main" id="{564DD61B-174C-41B6-9673-B67D78024AD9}"/>
              </a:ext>
            </a:extLst>
          </p:cNvPr>
          <p:cNvGrpSpPr/>
          <p:nvPr/>
        </p:nvGrpSpPr>
        <p:grpSpPr>
          <a:xfrm>
            <a:off x="-180109" y="-1"/>
            <a:ext cx="2870682" cy="505692"/>
            <a:chOff x="-180109" y="-1"/>
            <a:chExt cx="2870682" cy="505692"/>
          </a:xfrm>
        </p:grpSpPr>
        <p:sp>
          <p:nvSpPr>
            <p:cNvPr id="15" name="Rectangle: Diagonal Corners Snipped 14">
              <a:extLst>
                <a:ext uri="{FF2B5EF4-FFF2-40B4-BE49-F238E27FC236}">
                  <a16:creationId xmlns:a16="http://schemas.microsoft.com/office/drawing/2014/main" id="{1BF6ABBA-D98E-43A8-AF66-BC0783C5D573}"/>
                </a:ext>
              </a:extLst>
            </p:cNvPr>
            <p:cNvSpPr/>
            <p:nvPr/>
          </p:nvSpPr>
          <p:spPr>
            <a:xfrm flipH="1">
              <a:off x="-180109" y="-1"/>
              <a:ext cx="2870682" cy="505692"/>
            </a:xfrm>
            <a:prstGeom prst="snip2DiagRect">
              <a:avLst>
                <a:gd name="adj1" fmla="val 0"/>
                <a:gd name="adj2" fmla="val 3584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A78C3B5D-2167-4077-A22D-5ECE51563F6E}"/>
                </a:ext>
              </a:extLst>
            </p:cNvPr>
            <p:cNvSpPr txBox="1"/>
            <p:nvPr/>
          </p:nvSpPr>
          <p:spPr>
            <a:xfrm>
              <a:off x="118947" y="126381"/>
              <a:ext cx="2413744" cy="307777"/>
            </a:xfrm>
            <a:prstGeom prst="rect">
              <a:avLst/>
            </a:prstGeom>
            <a:noFill/>
          </p:spPr>
          <p:txBody>
            <a:bodyPr wrap="square" rtlCol="0">
              <a:spAutoFit/>
            </a:bodyPr>
            <a:lstStyle/>
            <a:p>
              <a:r>
                <a:rPr lang="en-US" i="1" dirty="0" smtClean="0">
                  <a:solidFill>
                    <a:schemeClr val="bg1"/>
                  </a:solidFill>
                </a:rPr>
                <a:t>02 – </a:t>
              </a:r>
              <a:r>
                <a:rPr lang="en-US" i="1" dirty="0" err="1" smtClean="0">
                  <a:solidFill>
                    <a:schemeClr val="bg1"/>
                  </a:solidFill>
                </a:rPr>
                <a:t>Các</a:t>
              </a:r>
              <a:r>
                <a:rPr lang="en-US" i="1" dirty="0" smtClean="0">
                  <a:solidFill>
                    <a:schemeClr val="bg1"/>
                  </a:solidFill>
                </a:rPr>
                <a:t> </a:t>
              </a:r>
              <a:r>
                <a:rPr lang="en-US" i="1" dirty="0" err="1" smtClean="0">
                  <a:solidFill>
                    <a:schemeClr val="bg1"/>
                  </a:solidFill>
                </a:rPr>
                <a:t>loại</a:t>
              </a:r>
              <a:r>
                <a:rPr lang="en-US" i="1" dirty="0" smtClean="0">
                  <a:solidFill>
                    <a:schemeClr val="bg1"/>
                  </a:solidFill>
                </a:rPr>
                <a:t> </a:t>
              </a:r>
              <a:r>
                <a:rPr lang="en-US" i="1" dirty="0" err="1" smtClean="0">
                  <a:solidFill>
                    <a:schemeClr val="bg1"/>
                  </a:solidFill>
                </a:rPr>
                <a:t>kiểm</a:t>
              </a:r>
              <a:r>
                <a:rPr lang="en-US" i="1" dirty="0" smtClean="0">
                  <a:solidFill>
                    <a:schemeClr val="bg1"/>
                  </a:solidFill>
                </a:rPr>
                <a:t> </a:t>
              </a:r>
              <a:r>
                <a:rPr lang="en-US" i="1" dirty="0" err="1" smtClean="0">
                  <a:solidFill>
                    <a:schemeClr val="bg1"/>
                  </a:solidFill>
                </a:rPr>
                <a:t>thử</a:t>
              </a:r>
              <a:endParaRPr lang="en-US" i="1" dirty="0">
                <a:solidFill>
                  <a:schemeClr val="bg1"/>
                </a:solidFill>
              </a:endParaRPr>
            </a:p>
          </p:txBody>
        </p:sp>
      </p:grpSp>
      <p:sp>
        <p:nvSpPr>
          <p:cNvPr id="17" name="Google Shape;205;p37">
            <a:extLst>
              <a:ext uri="{FF2B5EF4-FFF2-40B4-BE49-F238E27FC236}">
                <a16:creationId xmlns:a16="http://schemas.microsoft.com/office/drawing/2014/main" id="{BA94C8B8-04BB-4ABD-8CBA-CFC68C1093D1}"/>
              </a:ext>
            </a:extLst>
          </p:cNvPr>
          <p:cNvSpPr txBox="1">
            <a:spLocks/>
          </p:cNvSpPr>
          <p:nvPr/>
        </p:nvSpPr>
        <p:spPr>
          <a:xfrm>
            <a:off x="879380" y="1866205"/>
            <a:ext cx="7385238" cy="1883562"/>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rgbClr val="434343"/>
              </a:buClr>
              <a:buSzPts val="1200"/>
              <a:buFont typeface="Roboto Condensed Light"/>
              <a:buChar char="●"/>
              <a:defRPr sz="1200" b="0" i="0" u="none" strike="noStrike" cap="none">
                <a:solidFill>
                  <a:srgbClr val="434343"/>
                </a:solidFill>
                <a:latin typeface="Roboto Condensed Light"/>
                <a:ea typeface="Roboto Condensed Light"/>
                <a:cs typeface="Roboto Condensed Light"/>
                <a:sym typeface="Roboto Condensed Light"/>
              </a:defRPr>
            </a:lvl1pPr>
            <a:lvl2pPr marL="914400" marR="0" lvl="1" indent="-304800" algn="l" rtl="0">
              <a:lnSpc>
                <a:spcPct val="115000"/>
              </a:lnSpc>
              <a:spcBef>
                <a:spcPts val="1600"/>
              </a:spcBef>
              <a:spcAft>
                <a:spcPts val="0"/>
              </a:spcAft>
              <a:buClr>
                <a:srgbClr val="434343"/>
              </a:buClr>
              <a:buSzPts val="1200"/>
              <a:buFont typeface="Roboto Condensed Light"/>
              <a:buChar char="○"/>
              <a:defRPr sz="1200" b="0" i="0" u="none" strike="noStrike" cap="none">
                <a:solidFill>
                  <a:srgbClr val="434343"/>
                </a:solidFill>
                <a:latin typeface="Roboto Condensed Light"/>
                <a:ea typeface="Roboto Condensed Light"/>
                <a:cs typeface="Roboto Condensed Light"/>
                <a:sym typeface="Roboto Condensed Light"/>
              </a:defRPr>
            </a:lvl2pPr>
            <a:lvl3pPr marL="1371600" marR="0" lvl="2" indent="-304800" algn="l" rtl="0">
              <a:lnSpc>
                <a:spcPct val="115000"/>
              </a:lnSpc>
              <a:spcBef>
                <a:spcPts val="1600"/>
              </a:spcBef>
              <a:spcAft>
                <a:spcPts val="0"/>
              </a:spcAft>
              <a:buClr>
                <a:srgbClr val="434343"/>
              </a:buClr>
              <a:buSzPts val="1200"/>
              <a:buFont typeface="Roboto Condensed Light"/>
              <a:buChar char="■"/>
              <a:defRPr sz="1200" b="0" i="0" u="none" strike="noStrike" cap="none">
                <a:solidFill>
                  <a:srgbClr val="434343"/>
                </a:solidFill>
                <a:latin typeface="Roboto Condensed Light"/>
                <a:ea typeface="Roboto Condensed Light"/>
                <a:cs typeface="Roboto Condensed Light"/>
                <a:sym typeface="Roboto Condensed Light"/>
              </a:defRPr>
            </a:lvl3pPr>
            <a:lvl4pPr marL="1828800" marR="0" lvl="3" indent="-304800" algn="l" rtl="0">
              <a:lnSpc>
                <a:spcPct val="115000"/>
              </a:lnSpc>
              <a:spcBef>
                <a:spcPts val="1600"/>
              </a:spcBef>
              <a:spcAft>
                <a:spcPts val="0"/>
              </a:spcAft>
              <a:buClr>
                <a:srgbClr val="434343"/>
              </a:buClr>
              <a:buSzPts val="1200"/>
              <a:buFont typeface="Roboto Condensed Light"/>
              <a:buChar char="●"/>
              <a:defRPr sz="1200" b="0" i="0" u="none" strike="noStrike" cap="none">
                <a:solidFill>
                  <a:srgbClr val="434343"/>
                </a:solidFill>
                <a:latin typeface="Roboto Condensed Light"/>
                <a:ea typeface="Roboto Condensed Light"/>
                <a:cs typeface="Roboto Condensed Light"/>
                <a:sym typeface="Roboto Condensed Light"/>
              </a:defRPr>
            </a:lvl4pPr>
            <a:lvl5pPr marL="2286000" marR="0" lvl="4" indent="-304800" algn="l" rtl="0">
              <a:lnSpc>
                <a:spcPct val="115000"/>
              </a:lnSpc>
              <a:spcBef>
                <a:spcPts val="1600"/>
              </a:spcBef>
              <a:spcAft>
                <a:spcPts val="0"/>
              </a:spcAft>
              <a:buClr>
                <a:srgbClr val="434343"/>
              </a:buClr>
              <a:buSzPts val="1200"/>
              <a:buFont typeface="Roboto Condensed Light"/>
              <a:buChar char="○"/>
              <a:defRPr sz="1200" b="0" i="0" u="none" strike="noStrike" cap="none">
                <a:solidFill>
                  <a:srgbClr val="434343"/>
                </a:solidFill>
                <a:latin typeface="Roboto Condensed Light"/>
                <a:ea typeface="Roboto Condensed Light"/>
                <a:cs typeface="Roboto Condensed Light"/>
                <a:sym typeface="Roboto Condensed Light"/>
              </a:defRPr>
            </a:lvl5pPr>
            <a:lvl6pPr marL="2743200" marR="0" lvl="5" indent="-304800" algn="l" rtl="0">
              <a:lnSpc>
                <a:spcPct val="115000"/>
              </a:lnSpc>
              <a:spcBef>
                <a:spcPts val="1600"/>
              </a:spcBef>
              <a:spcAft>
                <a:spcPts val="0"/>
              </a:spcAft>
              <a:buClr>
                <a:srgbClr val="434343"/>
              </a:buClr>
              <a:buSzPts val="1200"/>
              <a:buFont typeface="Roboto Condensed Light"/>
              <a:buChar char="■"/>
              <a:defRPr sz="1200" b="0" i="0" u="none" strike="noStrike" cap="none">
                <a:solidFill>
                  <a:srgbClr val="434343"/>
                </a:solidFill>
                <a:latin typeface="Roboto Condensed Light"/>
                <a:ea typeface="Roboto Condensed Light"/>
                <a:cs typeface="Roboto Condensed Light"/>
                <a:sym typeface="Roboto Condensed Light"/>
              </a:defRPr>
            </a:lvl6pPr>
            <a:lvl7pPr marL="3200400" marR="0" lvl="6" indent="-304800" algn="l" rtl="0">
              <a:lnSpc>
                <a:spcPct val="115000"/>
              </a:lnSpc>
              <a:spcBef>
                <a:spcPts val="1600"/>
              </a:spcBef>
              <a:spcAft>
                <a:spcPts val="0"/>
              </a:spcAft>
              <a:buClr>
                <a:srgbClr val="434343"/>
              </a:buClr>
              <a:buSzPts val="1200"/>
              <a:buFont typeface="Roboto Condensed Light"/>
              <a:buChar char="●"/>
              <a:defRPr sz="1200" b="0" i="0" u="none" strike="noStrike" cap="none">
                <a:solidFill>
                  <a:srgbClr val="434343"/>
                </a:solidFill>
                <a:latin typeface="Roboto Condensed Light"/>
                <a:ea typeface="Roboto Condensed Light"/>
                <a:cs typeface="Roboto Condensed Light"/>
                <a:sym typeface="Roboto Condensed Light"/>
              </a:defRPr>
            </a:lvl7pPr>
            <a:lvl8pPr marL="3657600" marR="0" lvl="7" indent="-304800" algn="l" rtl="0">
              <a:lnSpc>
                <a:spcPct val="115000"/>
              </a:lnSpc>
              <a:spcBef>
                <a:spcPts val="1600"/>
              </a:spcBef>
              <a:spcAft>
                <a:spcPts val="0"/>
              </a:spcAft>
              <a:buClr>
                <a:srgbClr val="434343"/>
              </a:buClr>
              <a:buSzPts val="1200"/>
              <a:buFont typeface="Roboto Condensed Light"/>
              <a:buChar char="○"/>
              <a:defRPr sz="1200" b="0" i="0" u="none" strike="noStrike" cap="none">
                <a:solidFill>
                  <a:srgbClr val="434343"/>
                </a:solidFill>
                <a:latin typeface="Roboto Condensed Light"/>
                <a:ea typeface="Roboto Condensed Light"/>
                <a:cs typeface="Roboto Condensed Light"/>
                <a:sym typeface="Roboto Condensed Light"/>
              </a:defRPr>
            </a:lvl8pPr>
            <a:lvl9pPr marL="4114800" marR="0" lvl="8" indent="-304800" algn="l" rtl="0">
              <a:lnSpc>
                <a:spcPct val="115000"/>
              </a:lnSpc>
              <a:spcBef>
                <a:spcPts val="1600"/>
              </a:spcBef>
              <a:spcAft>
                <a:spcPts val="1600"/>
              </a:spcAft>
              <a:buClr>
                <a:srgbClr val="434343"/>
              </a:buClr>
              <a:buSzPts val="1200"/>
              <a:buFont typeface="Roboto Condensed Light"/>
              <a:buChar char="■"/>
              <a:defRPr sz="1200" b="0" i="0" u="none" strike="noStrike" cap="none">
                <a:solidFill>
                  <a:srgbClr val="434343"/>
                </a:solidFill>
                <a:latin typeface="Roboto Condensed Light"/>
                <a:ea typeface="Roboto Condensed Light"/>
                <a:cs typeface="Roboto Condensed Light"/>
                <a:sym typeface="Roboto Condensed Light"/>
              </a:defRPr>
            </a:lvl9pPr>
          </a:lstStyle>
          <a:p>
            <a:pPr lvl="0"/>
            <a:r>
              <a:rPr lang="en-US" sz="1600" dirty="0">
                <a:latin typeface="Calibri" panose="020F0502020204030204" pitchFamily="34" charset="0"/>
                <a:cs typeface="Calibri" panose="020F0502020204030204" pitchFamily="34" charset="0"/>
              </a:rPr>
              <a:t>Test Web: VTIT IDE </a:t>
            </a:r>
            <a:r>
              <a:rPr lang="en-US" sz="1600" dirty="0" err="1">
                <a:latin typeface="Calibri" panose="020F0502020204030204" pitchFamily="34" charset="0"/>
                <a:cs typeface="Calibri" panose="020F0502020204030204" pitchFamily="34" charset="0"/>
              </a:rPr>
              <a:t>hỗ</a:t>
            </a:r>
            <a:r>
              <a:rPr lang="en-US" sz="1600" dirty="0">
                <a:latin typeface="Calibri" panose="020F0502020204030204" pitchFamily="34" charset="0"/>
                <a:cs typeface="Calibri" panose="020F0502020204030204" pitchFamily="34" charset="0"/>
              </a:rPr>
              <a:t> </a:t>
            </a:r>
            <a:r>
              <a:rPr lang="en-US" sz="1600" dirty="0" err="1">
                <a:latin typeface="Calibri" panose="020F0502020204030204" pitchFamily="34" charset="0"/>
                <a:cs typeface="Calibri" panose="020F0502020204030204" pitchFamily="34" charset="0"/>
              </a:rPr>
              <a:t>trợ</a:t>
            </a:r>
            <a:r>
              <a:rPr lang="en-US" sz="1600" dirty="0">
                <a:latin typeface="Calibri" panose="020F0502020204030204" pitchFamily="34" charset="0"/>
                <a:cs typeface="Calibri" panose="020F0502020204030204" pitchFamily="34" charset="0"/>
              </a:rPr>
              <a:t> test web </a:t>
            </a:r>
            <a:r>
              <a:rPr lang="en-US" sz="1600" dirty="0" err="1">
                <a:latin typeface="Calibri" panose="020F0502020204030204" pitchFamily="34" charset="0"/>
                <a:cs typeface="Calibri" panose="020F0502020204030204" pitchFamily="34" charset="0"/>
              </a:rPr>
              <a:t>trên</a:t>
            </a:r>
            <a:r>
              <a:rPr lang="en-US" sz="1600" dirty="0">
                <a:latin typeface="Calibri" panose="020F0502020204030204" pitchFamily="34" charset="0"/>
                <a:cs typeface="Calibri" panose="020F0502020204030204" pitchFamily="34" charset="0"/>
              </a:rPr>
              <a:t> </a:t>
            </a:r>
            <a:r>
              <a:rPr lang="en-US" sz="1600" dirty="0" err="1">
                <a:latin typeface="Calibri" panose="020F0502020204030204" pitchFamily="34" charset="0"/>
                <a:cs typeface="Calibri" panose="020F0502020204030204" pitchFamily="34" charset="0"/>
              </a:rPr>
              <a:t>các</a:t>
            </a:r>
            <a:r>
              <a:rPr lang="en-US" sz="1600" dirty="0">
                <a:latin typeface="Calibri" panose="020F0502020204030204" pitchFamily="34" charset="0"/>
                <a:cs typeface="Calibri" panose="020F0502020204030204" pitchFamily="34" charset="0"/>
              </a:rPr>
              <a:t> </a:t>
            </a:r>
            <a:r>
              <a:rPr lang="en-US" sz="1600" dirty="0" err="1">
                <a:latin typeface="Calibri" panose="020F0502020204030204" pitchFamily="34" charset="0"/>
                <a:cs typeface="Calibri" panose="020F0502020204030204" pitchFamily="34" charset="0"/>
              </a:rPr>
              <a:t>trình</a:t>
            </a:r>
            <a:r>
              <a:rPr lang="en-US" sz="1600" dirty="0">
                <a:latin typeface="Calibri" panose="020F0502020204030204" pitchFamily="34" charset="0"/>
                <a:cs typeface="Calibri" panose="020F0502020204030204" pitchFamily="34" charset="0"/>
              </a:rPr>
              <a:t> </a:t>
            </a:r>
            <a:r>
              <a:rPr lang="en-US" sz="1600" dirty="0" err="1">
                <a:latin typeface="Calibri" panose="020F0502020204030204" pitchFamily="34" charset="0"/>
                <a:cs typeface="Calibri" panose="020F0502020204030204" pitchFamily="34" charset="0"/>
              </a:rPr>
              <a:t>duyệt</a:t>
            </a:r>
            <a:r>
              <a:rPr lang="en-US" sz="1600" dirty="0">
                <a:latin typeface="Calibri" panose="020F0502020204030204" pitchFamily="34" charset="0"/>
                <a:cs typeface="Calibri" panose="020F0502020204030204" pitchFamily="34" charset="0"/>
              </a:rPr>
              <a:t> </a:t>
            </a:r>
            <a:r>
              <a:rPr lang="en-US" sz="1600" dirty="0" err="1">
                <a:latin typeface="Calibri" panose="020F0502020204030204" pitchFamily="34" charset="0"/>
                <a:cs typeface="Calibri" panose="020F0502020204030204" pitchFamily="34" charset="0"/>
              </a:rPr>
              <a:t>như</a:t>
            </a:r>
            <a:r>
              <a:rPr lang="en-US" sz="1600" dirty="0">
                <a:latin typeface="Calibri" panose="020F0502020204030204" pitchFamily="34" charset="0"/>
                <a:cs typeface="Calibri" panose="020F0502020204030204" pitchFamily="34" charset="0"/>
              </a:rPr>
              <a:t>: Chrome, IE, </a:t>
            </a:r>
            <a:r>
              <a:rPr lang="en-US" sz="1600" dirty="0" smtClean="0">
                <a:latin typeface="Calibri" panose="020F0502020204030204" pitchFamily="34" charset="0"/>
                <a:cs typeface="Calibri" panose="020F0502020204030204" pitchFamily="34" charset="0"/>
              </a:rPr>
              <a:t>Firefox</a:t>
            </a:r>
          </a:p>
          <a:p>
            <a:pPr lvl="0"/>
            <a:endParaRPr lang="en-US" sz="1600" dirty="0">
              <a:latin typeface="Calibri" panose="020F0502020204030204" pitchFamily="34" charset="0"/>
              <a:cs typeface="Calibri" panose="020F0502020204030204" pitchFamily="34" charset="0"/>
            </a:endParaRPr>
          </a:p>
          <a:p>
            <a:pPr lvl="0"/>
            <a:r>
              <a:rPr lang="en-US" sz="1600" dirty="0">
                <a:latin typeface="Calibri" panose="020F0502020204030204" pitchFamily="34" charset="0"/>
                <a:cs typeface="Calibri" panose="020F0502020204030204" pitchFamily="34" charset="0"/>
              </a:rPr>
              <a:t>Test Database: VTIT IDE </a:t>
            </a:r>
            <a:r>
              <a:rPr lang="en-US" sz="1600" dirty="0" err="1">
                <a:latin typeface="Calibri" panose="020F0502020204030204" pitchFamily="34" charset="0"/>
                <a:cs typeface="Calibri" panose="020F0502020204030204" pitchFamily="34" charset="0"/>
              </a:rPr>
              <a:t>hỗ</a:t>
            </a:r>
            <a:r>
              <a:rPr lang="en-US" sz="1600" dirty="0">
                <a:latin typeface="Calibri" panose="020F0502020204030204" pitchFamily="34" charset="0"/>
                <a:cs typeface="Calibri" panose="020F0502020204030204" pitchFamily="34" charset="0"/>
              </a:rPr>
              <a:t> </a:t>
            </a:r>
            <a:r>
              <a:rPr lang="en-US" sz="1600" dirty="0" err="1">
                <a:latin typeface="Calibri" panose="020F0502020204030204" pitchFamily="34" charset="0"/>
                <a:cs typeface="Calibri" panose="020F0502020204030204" pitchFamily="34" charset="0"/>
              </a:rPr>
              <a:t>trợ</a:t>
            </a:r>
            <a:r>
              <a:rPr lang="en-US" sz="1600" dirty="0">
                <a:latin typeface="Calibri" panose="020F0502020204030204" pitchFamily="34" charset="0"/>
                <a:cs typeface="Calibri" panose="020F0502020204030204" pitchFamily="34" charset="0"/>
              </a:rPr>
              <a:t> test database </a:t>
            </a:r>
            <a:r>
              <a:rPr lang="en-US" sz="1600" dirty="0" err="1">
                <a:latin typeface="Calibri" panose="020F0502020204030204" pitchFamily="34" charset="0"/>
                <a:cs typeface="Calibri" panose="020F0502020204030204" pitchFamily="34" charset="0"/>
              </a:rPr>
              <a:t>với</a:t>
            </a:r>
            <a:r>
              <a:rPr lang="en-US" sz="1600" dirty="0">
                <a:latin typeface="Calibri" panose="020F0502020204030204" pitchFamily="34" charset="0"/>
                <a:cs typeface="Calibri" panose="020F0502020204030204" pitchFamily="34" charset="0"/>
              </a:rPr>
              <a:t> </a:t>
            </a:r>
            <a:r>
              <a:rPr lang="en-US" sz="1600" dirty="0" err="1">
                <a:latin typeface="Calibri" panose="020F0502020204030204" pitchFamily="34" charset="0"/>
                <a:cs typeface="Calibri" panose="020F0502020204030204" pitchFamily="34" charset="0"/>
              </a:rPr>
              <a:t>các</a:t>
            </a:r>
            <a:r>
              <a:rPr lang="en-US" sz="1600" dirty="0">
                <a:latin typeface="Calibri" panose="020F0502020204030204" pitchFamily="34" charset="0"/>
                <a:cs typeface="Calibri" panose="020F0502020204030204" pitchFamily="34" charset="0"/>
              </a:rPr>
              <a:t> </a:t>
            </a:r>
            <a:r>
              <a:rPr lang="en-US" sz="1600" dirty="0" err="1">
                <a:latin typeface="Calibri" panose="020F0502020204030204" pitchFamily="34" charset="0"/>
                <a:cs typeface="Calibri" panose="020F0502020204030204" pitchFamily="34" charset="0"/>
              </a:rPr>
              <a:t>loại</a:t>
            </a:r>
            <a:r>
              <a:rPr lang="en-US" sz="1600" dirty="0">
                <a:latin typeface="Calibri" panose="020F0502020204030204" pitchFamily="34" charset="0"/>
                <a:cs typeface="Calibri" panose="020F0502020204030204" pitchFamily="34" charset="0"/>
              </a:rPr>
              <a:t> database: </a:t>
            </a:r>
            <a:r>
              <a:rPr lang="en-US" sz="1600" dirty="0" err="1">
                <a:latin typeface="Calibri" panose="020F0502020204030204" pitchFamily="34" charset="0"/>
                <a:cs typeface="Calibri" panose="020F0502020204030204" pitchFamily="34" charset="0"/>
              </a:rPr>
              <a:t>Mariadb</a:t>
            </a:r>
            <a:r>
              <a:rPr lang="en-US" sz="1600" dirty="0">
                <a:latin typeface="Calibri" panose="020F0502020204030204" pitchFamily="34" charset="0"/>
                <a:cs typeface="Calibri" panose="020F0502020204030204" pitchFamily="34" charset="0"/>
              </a:rPr>
              <a:t>, </a:t>
            </a:r>
            <a:r>
              <a:rPr lang="en-US" sz="1600" dirty="0" err="1">
                <a:latin typeface="Calibri" panose="020F0502020204030204" pitchFamily="34" charset="0"/>
                <a:cs typeface="Calibri" panose="020F0502020204030204" pitchFamily="34" charset="0"/>
              </a:rPr>
              <a:t>Postgresql</a:t>
            </a:r>
            <a:r>
              <a:rPr lang="en-US" sz="1600" dirty="0">
                <a:latin typeface="Calibri" panose="020F0502020204030204" pitchFamily="34" charset="0"/>
                <a:cs typeface="Calibri" panose="020F0502020204030204" pitchFamily="34" charset="0"/>
              </a:rPr>
              <a:t>, </a:t>
            </a:r>
            <a:r>
              <a:rPr lang="en-US" sz="1600" dirty="0" smtClean="0">
                <a:latin typeface="Calibri" panose="020F0502020204030204" pitchFamily="34" charset="0"/>
                <a:cs typeface="Calibri" panose="020F0502020204030204" pitchFamily="34" charset="0"/>
              </a:rPr>
              <a:t>Oracle</a:t>
            </a:r>
          </a:p>
          <a:p>
            <a:pPr lvl="0"/>
            <a:endParaRPr lang="en-US" sz="1600" dirty="0">
              <a:latin typeface="Calibri" panose="020F0502020204030204" pitchFamily="34" charset="0"/>
              <a:cs typeface="Calibri" panose="020F0502020204030204" pitchFamily="34" charset="0"/>
            </a:endParaRPr>
          </a:p>
          <a:p>
            <a:pPr lvl="0"/>
            <a:r>
              <a:rPr lang="en-US" sz="1600" dirty="0">
                <a:latin typeface="Calibri" panose="020F0502020204030204" pitchFamily="34" charset="0"/>
                <a:cs typeface="Calibri" panose="020F0502020204030204" pitchFamily="34" charset="0"/>
              </a:rPr>
              <a:t>Test API: VTIT IDE </a:t>
            </a:r>
            <a:r>
              <a:rPr lang="en-US" sz="1600" dirty="0" err="1">
                <a:latin typeface="Calibri" panose="020F0502020204030204" pitchFamily="34" charset="0"/>
                <a:cs typeface="Calibri" panose="020F0502020204030204" pitchFamily="34" charset="0"/>
              </a:rPr>
              <a:t>hỗ</a:t>
            </a:r>
            <a:r>
              <a:rPr lang="en-US" sz="1600" dirty="0">
                <a:latin typeface="Calibri" panose="020F0502020204030204" pitchFamily="34" charset="0"/>
                <a:cs typeface="Calibri" panose="020F0502020204030204" pitchFamily="34" charset="0"/>
              </a:rPr>
              <a:t> </a:t>
            </a:r>
            <a:r>
              <a:rPr lang="en-US" sz="1600" dirty="0" err="1">
                <a:latin typeface="Calibri" panose="020F0502020204030204" pitchFamily="34" charset="0"/>
                <a:cs typeface="Calibri" panose="020F0502020204030204" pitchFamily="34" charset="0"/>
              </a:rPr>
              <a:t>trợ</a:t>
            </a:r>
            <a:r>
              <a:rPr lang="en-US" sz="1600" dirty="0">
                <a:latin typeface="Calibri" panose="020F0502020204030204" pitchFamily="34" charset="0"/>
                <a:cs typeface="Calibri" panose="020F0502020204030204" pitchFamily="34" charset="0"/>
              </a:rPr>
              <a:t> test API </a:t>
            </a:r>
            <a:r>
              <a:rPr lang="en-US" sz="1600" dirty="0" err="1">
                <a:latin typeface="Calibri" panose="020F0502020204030204" pitchFamily="34" charset="0"/>
                <a:cs typeface="Calibri" panose="020F0502020204030204" pitchFamily="34" charset="0"/>
              </a:rPr>
              <a:t>với</a:t>
            </a:r>
            <a:r>
              <a:rPr lang="en-US" sz="1600" dirty="0">
                <a:latin typeface="Calibri" panose="020F0502020204030204" pitchFamily="34" charset="0"/>
                <a:cs typeface="Calibri" panose="020F0502020204030204" pitchFamily="34" charset="0"/>
              </a:rPr>
              <a:t> </a:t>
            </a:r>
            <a:r>
              <a:rPr lang="en-US" sz="1600" dirty="0" err="1">
                <a:latin typeface="Calibri" panose="020F0502020204030204" pitchFamily="34" charset="0"/>
                <a:cs typeface="Calibri" panose="020F0502020204030204" pitchFamily="34" charset="0"/>
              </a:rPr>
              <a:t>các</a:t>
            </a:r>
            <a:r>
              <a:rPr lang="en-US" sz="1600" dirty="0">
                <a:latin typeface="Calibri" panose="020F0502020204030204" pitchFamily="34" charset="0"/>
                <a:cs typeface="Calibri" panose="020F0502020204030204" pitchFamily="34" charset="0"/>
              </a:rPr>
              <a:t> </a:t>
            </a:r>
            <a:r>
              <a:rPr lang="en-US" sz="1600" dirty="0" err="1">
                <a:latin typeface="Calibri" panose="020F0502020204030204" pitchFamily="34" charset="0"/>
                <a:cs typeface="Calibri" panose="020F0502020204030204" pitchFamily="34" charset="0"/>
              </a:rPr>
              <a:t>loại</a:t>
            </a:r>
            <a:r>
              <a:rPr lang="en-US" sz="1600" dirty="0">
                <a:latin typeface="Calibri" panose="020F0502020204030204" pitchFamily="34" charset="0"/>
                <a:cs typeface="Calibri" panose="020F0502020204030204" pitchFamily="34" charset="0"/>
              </a:rPr>
              <a:t> </a:t>
            </a:r>
            <a:r>
              <a:rPr lang="en-US" sz="1600" dirty="0" err="1">
                <a:latin typeface="Calibri" panose="020F0502020204030204" pitchFamily="34" charset="0"/>
                <a:cs typeface="Calibri" panose="020F0502020204030204" pitchFamily="34" charset="0"/>
              </a:rPr>
              <a:t>như</a:t>
            </a:r>
            <a:r>
              <a:rPr lang="en-US" sz="1600" dirty="0">
                <a:latin typeface="Calibri" panose="020F0502020204030204" pitchFamily="34" charset="0"/>
                <a:cs typeface="Calibri" panose="020F0502020204030204" pitchFamily="34" charset="0"/>
              </a:rPr>
              <a:t>: SOAP  API, REST API</a:t>
            </a:r>
          </a:p>
        </p:txBody>
      </p:sp>
      <p:grpSp>
        <p:nvGrpSpPr>
          <p:cNvPr id="11" name="Group 10"/>
          <p:cNvGrpSpPr/>
          <p:nvPr/>
        </p:nvGrpSpPr>
        <p:grpSpPr>
          <a:xfrm>
            <a:off x="7875773" y="11057"/>
            <a:ext cx="1196781" cy="615297"/>
            <a:chOff x="7875773" y="11057"/>
            <a:chExt cx="1196781" cy="615297"/>
          </a:xfrm>
        </p:grpSpPr>
        <p:sp>
          <p:nvSpPr>
            <p:cNvPr id="12" name="Rectangle 11"/>
            <p:cNvSpPr/>
            <p:nvPr/>
          </p:nvSpPr>
          <p:spPr>
            <a:xfrm>
              <a:off x="7875773" y="11057"/>
              <a:ext cx="1196781" cy="615297"/>
            </a:xfrm>
            <a:prstGeom prst="rect">
              <a:avLst/>
            </a:prstGeom>
            <a:solidFill>
              <a:srgbClr val="FBFBFB"/>
            </a:solidFill>
            <a:ln>
              <a:solidFill>
                <a:srgbClr val="FAFA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74352" y="153826"/>
              <a:ext cx="817101" cy="332250"/>
            </a:xfrm>
            <a:prstGeom prst="rect">
              <a:avLst/>
            </a:prstGeom>
          </p:spPr>
        </p:pic>
      </p:grpSp>
    </p:spTree>
    <p:extLst>
      <p:ext uri="{BB962C8B-B14F-4D97-AF65-F5344CB8AC3E}">
        <p14:creationId xmlns:p14="http://schemas.microsoft.com/office/powerpoint/2010/main" val="36547247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1" name="Google Shape;191;p36"/>
          <p:cNvSpPr txBox="1">
            <a:spLocks noGrp="1"/>
          </p:cNvSpPr>
          <p:nvPr>
            <p:ph type="ctrTitle"/>
          </p:nvPr>
        </p:nvSpPr>
        <p:spPr>
          <a:xfrm flipH="1">
            <a:off x="1147649" y="2765481"/>
            <a:ext cx="5206767" cy="1022100"/>
          </a:xfrm>
          <a:prstGeom prst="rect">
            <a:avLst/>
          </a:prstGeom>
        </p:spPr>
        <p:txBody>
          <a:bodyPr spcFirstLastPara="1" wrap="square" lIns="91425" tIns="91425" rIns="91425" bIns="91425" anchor="ctr" anchorCtr="0">
            <a:noAutofit/>
          </a:bodyPr>
          <a:lstStyle/>
          <a:p>
            <a:pPr lvl="0"/>
            <a:r>
              <a:rPr lang="en-US" dirty="0" err="1" smtClean="0">
                <a:solidFill>
                  <a:schemeClr val="accent1"/>
                </a:solidFill>
                <a:latin typeface="Calibri" panose="020F0502020204030204" pitchFamily="34" charset="0"/>
                <a:cs typeface="Calibri" panose="020F0502020204030204" pitchFamily="34" charset="0"/>
              </a:rPr>
              <a:t>Hướng</a:t>
            </a:r>
            <a:r>
              <a:rPr lang="en-US" dirty="0" smtClean="0">
                <a:solidFill>
                  <a:schemeClr val="accent1"/>
                </a:solidFill>
                <a:latin typeface="Calibri" panose="020F0502020204030204" pitchFamily="34" charset="0"/>
                <a:cs typeface="Calibri" panose="020F0502020204030204" pitchFamily="34" charset="0"/>
              </a:rPr>
              <a:t> </a:t>
            </a:r>
            <a:r>
              <a:rPr lang="en-US" dirty="0" err="1" smtClean="0">
                <a:solidFill>
                  <a:schemeClr val="accent1"/>
                </a:solidFill>
                <a:latin typeface="Calibri" panose="020F0502020204030204" pitchFamily="34" charset="0"/>
                <a:cs typeface="Calibri" panose="020F0502020204030204" pitchFamily="34" charset="0"/>
              </a:rPr>
              <a:t>dẫn</a:t>
            </a:r>
            <a:r>
              <a:rPr lang="en-US" dirty="0" smtClean="0">
                <a:solidFill>
                  <a:schemeClr val="accent1"/>
                </a:solidFill>
                <a:latin typeface="Calibri" panose="020F0502020204030204" pitchFamily="34" charset="0"/>
                <a:cs typeface="Calibri" panose="020F0502020204030204" pitchFamily="34" charset="0"/>
              </a:rPr>
              <a:t> </a:t>
            </a:r>
            <a:r>
              <a:rPr lang="en-US" dirty="0" err="1" smtClean="0">
                <a:solidFill>
                  <a:schemeClr val="accent1"/>
                </a:solidFill>
                <a:latin typeface="Calibri" panose="020F0502020204030204" pitchFamily="34" charset="0"/>
                <a:cs typeface="Calibri" panose="020F0502020204030204" pitchFamily="34" charset="0"/>
              </a:rPr>
              <a:t>cài</a:t>
            </a:r>
            <a:r>
              <a:rPr lang="en-US" dirty="0" smtClean="0">
                <a:solidFill>
                  <a:schemeClr val="accent1"/>
                </a:solidFill>
                <a:latin typeface="Calibri" panose="020F0502020204030204" pitchFamily="34" charset="0"/>
                <a:cs typeface="Calibri" panose="020F0502020204030204" pitchFamily="34" charset="0"/>
              </a:rPr>
              <a:t> </a:t>
            </a:r>
            <a:r>
              <a:rPr lang="en-US" dirty="0" err="1" smtClean="0">
                <a:solidFill>
                  <a:schemeClr val="accent1"/>
                </a:solidFill>
                <a:latin typeface="Calibri" panose="020F0502020204030204" pitchFamily="34" charset="0"/>
                <a:cs typeface="Calibri" panose="020F0502020204030204" pitchFamily="34" charset="0"/>
              </a:rPr>
              <a:t>đặt</a:t>
            </a:r>
            <a:r>
              <a:rPr lang="en-US" dirty="0" smtClean="0">
                <a:solidFill>
                  <a:schemeClr val="accent1"/>
                </a:solidFill>
                <a:latin typeface="Calibri" panose="020F0502020204030204" pitchFamily="34" charset="0"/>
                <a:cs typeface="Calibri" panose="020F0502020204030204" pitchFamily="34" charset="0"/>
              </a:rPr>
              <a:t> tool</a:t>
            </a:r>
            <a:endParaRPr lang="en-US" dirty="0">
              <a:solidFill>
                <a:schemeClr val="accent1"/>
              </a:solidFill>
              <a:latin typeface="Calibri" panose="020F0502020204030204" pitchFamily="34" charset="0"/>
              <a:cs typeface="Calibri" panose="020F0502020204030204" pitchFamily="34" charset="0"/>
            </a:endParaRPr>
          </a:p>
        </p:txBody>
      </p:sp>
      <p:sp>
        <p:nvSpPr>
          <p:cNvPr id="192" name="Google Shape;192;p36"/>
          <p:cNvSpPr txBox="1">
            <a:spLocks noGrp="1"/>
          </p:cNvSpPr>
          <p:nvPr>
            <p:ph type="title"/>
          </p:nvPr>
        </p:nvSpPr>
        <p:spPr>
          <a:xfrm flipH="1">
            <a:off x="1147579" y="1412492"/>
            <a:ext cx="2979300" cy="1346189"/>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9600" dirty="0" smtClean="0">
                <a:latin typeface="Calibri" panose="020F0502020204030204" pitchFamily="34" charset="0"/>
                <a:cs typeface="Calibri" panose="020F0502020204030204" pitchFamily="34" charset="0"/>
              </a:rPr>
              <a:t>03</a:t>
            </a:r>
            <a:endParaRPr sz="9600" dirty="0">
              <a:latin typeface="Calibri" panose="020F0502020204030204" pitchFamily="34" charset="0"/>
              <a:cs typeface="Calibri" panose="020F0502020204030204" pitchFamily="34" charset="0"/>
            </a:endParaRPr>
          </a:p>
        </p:txBody>
      </p:sp>
      <p:cxnSp>
        <p:nvCxnSpPr>
          <p:cNvPr id="194" name="Google Shape;194;p36"/>
          <p:cNvCxnSpPr/>
          <p:nvPr/>
        </p:nvCxnSpPr>
        <p:spPr>
          <a:xfrm>
            <a:off x="0" y="4028275"/>
            <a:ext cx="1561500" cy="0"/>
          </a:xfrm>
          <a:prstGeom prst="straightConnector1">
            <a:avLst/>
          </a:prstGeom>
          <a:noFill/>
          <a:ln w="9525" cap="sq" cmpd="sng">
            <a:solidFill>
              <a:srgbClr val="434343"/>
            </a:solidFill>
            <a:prstDash val="solid"/>
            <a:round/>
            <a:headEnd type="none" w="med" len="med"/>
            <a:tailEnd type="none" w="med" len="med"/>
          </a:ln>
        </p:spPr>
      </p:cxnSp>
      <p:grpSp>
        <p:nvGrpSpPr>
          <p:cNvPr id="5" name="Group 4"/>
          <p:cNvGrpSpPr/>
          <p:nvPr/>
        </p:nvGrpSpPr>
        <p:grpSpPr>
          <a:xfrm>
            <a:off x="7875773" y="11057"/>
            <a:ext cx="1196781" cy="615297"/>
            <a:chOff x="7875773" y="11057"/>
            <a:chExt cx="1196781" cy="615297"/>
          </a:xfrm>
        </p:grpSpPr>
        <p:sp>
          <p:nvSpPr>
            <p:cNvPr id="6" name="Rectangle 5"/>
            <p:cNvSpPr/>
            <p:nvPr/>
          </p:nvSpPr>
          <p:spPr>
            <a:xfrm>
              <a:off x="7875773" y="11057"/>
              <a:ext cx="1196781" cy="615297"/>
            </a:xfrm>
            <a:prstGeom prst="rect">
              <a:avLst/>
            </a:prstGeom>
            <a:solidFill>
              <a:srgbClr val="FBFBFB"/>
            </a:solidFill>
            <a:ln>
              <a:solidFill>
                <a:srgbClr val="FAFA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74352" y="153826"/>
              <a:ext cx="817101" cy="332250"/>
            </a:xfrm>
            <a:prstGeom prst="rect">
              <a:avLst/>
            </a:prstGeom>
          </p:spPr>
        </p:pic>
      </p:grpSp>
    </p:spTree>
    <p:extLst>
      <p:ext uri="{BB962C8B-B14F-4D97-AF65-F5344CB8AC3E}">
        <p14:creationId xmlns:p14="http://schemas.microsoft.com/office/powerpoint/2010/main" val="19342759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grpSp>
        <p:nvGrpSpPr>
          <p:cNvPr id="4" name="Group 3">
            <a:extLst>
              <a:ext uri="{FF2B5EF4-FFF2-40B4-BE49-F238E27FC236}">
                <a16:creationId xmlns:a16="http://schemas.microsoft.com/office/drawing/2014/main" id="{12CABD01-81F0-4FA8-9D38-9B9C9362CFB6}"/>
              </a:ext>
            </a:extLst>
          </p:cNvPr>
          <p:cNvGrpSpPr/>
          <p:nvPr/>
        </p:nvGrpSpPr>
        <p:grpSpPr>
          <a:xfrm>
            <a:off x="576263" y="817788"/>
            <a:ext cx="3306624" cy="338554"/>
            <a:chOff x="797766" y="977087"/>
            <a:chExt cx="3306624" cy="338554"/>
          </a:xfrm>
        </p:grpSpPr>
        <p:grpSp>
          <p:nvGrpSpPr>
            <p:cNvPr id="8" name="Group 7">
              <a:extLst>
                <a:ext uri="{FF2B5EF4-FFF2-40B4-BE49-F238E27FC236}">
                  <a16:creationId xmlns:a16="http://schemas.microsoft.com/office/drawing/2014/main" id="{006384C3-4D35-44C0-8362-161814C577E8}"/>
                </a:ext>
              </a:extLst>
            </p:cNvPr>
            <p:cNvGrpSpPr/>
            <p:nvPr/>
          </p:nvGrpSpPr>
          <p:grpSpPr>
            <a:xfrm>
              <a:off x="797766" y="1029766"/>
              <a:ext cx="234240" cy="233196"/>
              <a:chOff x="1525828" y="1130295"/>
              <a:chExt cx="234240" cy="233196"/>
            </a:xfrm>
          </p:grpSpPr>
          <p:sp>
            <p:nvSpPr>
              <p:cNvPr id="9" name="Arrow: Chevron 8">
                <a:extLst>
                  <a:ext uri="{FF2B5EF4-FFF2-40B4-BE49-F238E27FC236}">
                    <a16:creationId xmlns:a16="http://schemas.microsoft.com/office/drawing/2014/main" id="{FAC551B5-BEAF-4ACC-8627-C9A3AA5E5DC8}"/>
                  </a:ext>
                </a:extLst>
              </p:cNvPr>
              <p:cNvSpPr/>
              <p:nvPr/>
            </p:nvSpPr>
            <p:spPr>
              <a:xfrm>
                <a:off x="1525828" y="1130295"/>
                <a:ext cx="187242" cy="233196"/>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Arrow: Chevron 9">
                <a:extLst>
                  <a:ext uri="{FF2B5EF4-FFF2-40B4-BE49-F238E27FC236}">
                    <a16:creationId xmlns:a16="http://schemas.microsoft.com/office/drawing/2014/main" id="{E0A36C9D-E69C-476D-B2D6-823E5A8225CD}"/>
                  </a:ext>
                </a:extLst>
              </p:cNvPr>
              <p:cNvSpPr/>
              <p:nvPr/>
            </p:nvSpPr>
            <p:spPr>
              <a:xfrm>
                <a:off x="1594705" y="1149555"/>
                <a:ext cx="165363" cy="194766"/>
              </a:xfrm>
              <a:prstGeom prst="chevron">
                <a:avLst/>
              </a:prstGeom>
              <a:solidFill>
                <a:schemeClr val="accent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3" name="TextBox 2">
              <a:extLst>
                <a:ext uri="{FF2B5EF4-FFF2-40B4-BE49-F238E27FC236}">
                  <a16:creationId xmlns:a16="http://schemas.microsoft.com/office/drawing/2014/main" id="{31EE9037-E362-4FFF-A6D3-01608B684B9C}"/>
                </a:ext>
              </a:extLst>
            </p:cNvPr>
            <p:cNvSpPr txBox="1"/>
            <p:nvPr/>
          </p:nvSpPr>
          <p:spPr>
            <a:xfrm>
              <a:off x="1100883" y="977087"/>
              <a:ext cx="3003507" cy="338554"/>
            </a:xfrm>
            <a:prstGeom prst="rect">
              <a:avLst/>
            </a:prstGeom>
            <a:noFill/>
          </p:spPr>
          <p:txBody>
            <a:bodyPr wrap="square" rtlCol="0">
              <a:spAutoFit/>
            </a:bodyPr>
            <a:lstStyle/>
            <a:p>
              <a:r>
                <a:rPr lang="en-US" sz="1600" b="1" dirty="0" err="1" smtClean="0">
                  <a:latin typeface="Calibri" panose="020F0502020204030204" pitchFamily="34" charset="0"/>
                  <a:cs typeface="Calibri" panose="020F0502020204030204" pitchFamily="34" charset="0"/>
                </a:rPr>
                <a:t>Hướng</a:t>
              </a:r>
              <a:r>
                <a:rPr lang="en-US" sz="1600" b="1" dirty="0" smtClean="0">
                  <a:latin typeface="Calibri" panose="020F0502020204030204" pitchFamily="34" charset="0"/>
                  <a:cs typeface="Calibri" panose="020F0502020204030204" pitchFamily="34" charset="0"/>
                </a:rPr>
                <a:t> </a:t>
              </a:r>
              <a:r>
                <a:rPr lang="en-US" sz="1600" b="1" dirty="0" err="1" smtClean="0">
                  <a:latin typeface="Calibri" panose="020F0502020204030204" pitchFamily="34" charset="0"/>
                  <a:cs typeface="Calibri" panose="020F0502020204030204" pitchFamily="34" charset="0"/>
                </a:rPr>
                <a:t>dẫn</a:t>
              </a:r>
              <a:r>
                <a:rPr lang="en-US" sz="1600" b="1" dirty="0" smtClean="0">
                  <a:latin typeface="Calibri" panose="020F0502020204030204" pitchFamily="34" charset="0"/>
                  <a:cs typeface="Calibri" panose="020F0502020204030204" pitchFamily="34" charset="0"/>
                </a:rPr>
                <a:t> </a:t>
              </a:r>
              <a:r>
                <a:rPr lang="en-US" sz="1600" b="1" dirty="0" err="1" smtClean="0">
                  <a:latin typeface="Calibri" panose="020F0502020204030204" pitchFamily="34" charset="0"/>
                  <a:cs typeface="Calibri" panose="020F0502020204030204" pitchFamily="34" charset="0"/>
                </a:rPr>
                <a:t>cài</a:t>
              </a:r>
              <a:r>
                <a:rPr lang="en-US" sz="1600" b="1" dirty="0" smtClean="0">
                  <a:latin typeface="Calibri" panose="020F0502020204030204" pitchFamily="34" charset="0"/>
                  <a:cs typeface="Calibri" panose="020F0502020204030204" pitchFamily="34" charset="0"/>
                </a:rPr>
                <a:t> </a:t>
              </a:r>
              <a:r>
                <a:rPr lang="en-US" sz="1600" b="1" dirty="0" err="1" smtClean="0">
                  <a:latin typeface="Calibri" panose="020F0502020204030204" pitchFamily="34" charset="0"/>
                  <a:cs typeface="Calibri" panose="020F0502020204030204" pitchFamily="34" charset="0"/>
                </a:rPr>
                <a:t>đặt</a:t>
              </a:r>
              <a:endParaRPr lang="en-US" sz="1600" b="1" dirty="0">
                <a:latin typeface="Calibri" panose="020F0502020204030204" pitchFamily="34" charset="0"/>
                <a:cs typeface="Calibri" panose="020F0502020204030204" pitchFamily="34" charset="0"/>
              </a:endParaRPr>
            </a:p>
          </p:txBody>
        </p:sp>
      </p:grpSp>
      <p:grpSp>
        <p:nvGrpSpPr>
          <p:cNvPr id="14" name="Group 13">
            <a:extLst>
              <a:ext uri="{FF2B5EF4-FFF2-40B4-BE49-F238E27FC236}">
                <a16:creationId xmlns:a16="http://schemas.microsoft.com/office/drawing/2014/main" id="{564DD61B-174C-41B6-9673-B67D78024AD9}"/>
              </a:ext>
            </a:extLst>
          </p:cNvPr>
          <p:cNvGrpSpPr/>
          <p:nvPr/>
        </p:nvGrpSpPr>
        <p:grpSpPr>
          <a:xfrm>
            <a:off x="-180109" y="-1"/>
            <a:ext cx="2870682" cy="505692"/>
            <a:chOff x="-180109" y="-1"/>
            <a:chExt cx="2870682" cy="505692"/>
          </a:xfrm>
        </p:grpSpPr>
        <p:sp>
          <p:nvSpPr>
            <p:cNvPr id="15" name="Rectangle: Diagonal Corners Snipped 14">
              <a:extLst>
                <a:ext uri="{FF2B5EF4-FFF2-40B4-BE49-F238E27FC236}">
                  <a16:creationId xmlns:a16="http://schemas.microsoft.com/office/drawing/2014/main" id="{1BF6ABBA-D98E-43A8-AF66-BC0783C5D573}"/>
                </a:ext>
              </a:extLst>
            </p:cNvPr>
            <p:cNvSpPr/>
            <p:nvPr/>
          </p:nvSpPr>
          <p:spPr>
            <a:xfrm flipH="1">
              <a:off x="-180109" y="-1"/>
              <a:ext cx="2870682" cy="505692"/>
            </a:xfrm>
            <a:prstGeom prst="snip2DiagRect">
              <a:avLst>
                <a:gd name="adj1" fmla="val 0"/>
                <a:gd name="adj2" fmla="val 3584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A78C3B5D-2167-4077-A22D-5ECE51563F6E}"/>
                </a:ext>
              </a:extLst>
            </p:cNvPr>
            <p:cNvSpPr txBox="1"/>
            <p:nvPr/>
          </p:nvSpPr>
          <p:spPr>
            <a:xfrm>
              <a:off x="118947" y="126381"/>
              <a:ext cx="2571626" cy="307777"/>
            </a:xfrm>
            <a:prstGeom prst="rect">
              <a:avLst/>
            </a:prstGeom>
            <a:noFill/>
          </p:spPr>
          <p:txBody>
            <a:bodyPr wrap="square" rtlCol="0">
              <a:spAutoFit/>
            </a:bodyPr>
            <a:lstStyle/>
            <a:p>
              <a:r>
                <a:rPr lang="en-US" i="1" dirty="0" smtClean="0">
                  <a:solidFill>
                    <a:schemeClr val="bg1"/>
                  </a:solidFill>
                </a:rPr>
                <a:t>03 </a:t>
              </a:r>
              <a:r>
                <a:rPr lang="en-US" i="1" dirty="0">
                  <a:solidFill>
                    <a:schemeClr val="bg1"/>
                  </a:solidFill>
                </a:rPr>
                <a:t>– </a:t>
              </a:r>
              <a:r>
                <a:rPr lang="en-US" i="1" dirty="0" err="1" smtClean="0">
                  <a:solidFill>
                    <a:schemeClr val="bg1"/>
                  </a:solidFill>
                </a:rPr>
                <a:t>Hướng</a:t>
              </a:r>
              <a:r>
                <a:rPr lang="en-US" i="1" dirty="0" smtClean="0">
                  <a:solidFill>
                    <a:schemeClr val="bg1"/>
                  </a:solidFill>
                </a:rPr>
                <a:t> </a:t>
              </a:r>
              <a:r>
                <a:rPr lang="en-US" i="1" dirty="0" err="1" smtClean="0">
                  <a:solidFill>
                    <a:schemeClr val="bg1"/>
                  </a:solidFill>
                </a:rPr>
                <a:t>dẫn</a:t>
              </a:r>
              <a:r>
                <a:rPr lang="en-US" i="1" dirty="0" smtClean="0">
                  <a:solidFill>
                    <a:schemeClr val="bg1"/>
                  </a:solidFill>
                </a:rPr>
                <a:t> </a:t>
              </a:r>
              <a:r>
                <a:rPr lang="en-US" i="1" dirty="0" err="1" smtClean="0">
                  <a:solidFill>
                    <a:schemeClr val="bg1"/>
                  </a:solidFill>
                </a:rPr>
                <a:t>cài</a:t>
              </a:r>
              <a:r>
                <a:rPr lang="en-US" i="1" dirty="0" smtClean="0">
                  <a:solidFill>
                    <a:schemeClr val="bg1"/>
                  </a:solidFill>
                </a:rPr>
                <a:t> </a:t>
              </a:r>
              <a:r>
                <a:rPr lang="en-US" i="1" dirty="0" err="1" smtClean="0">
                  <a:solidFill>
                    <a:schemeClr val="bg1"/>
                  </a:solidFill>
                </a:rPr>
                <a:t>đặt</a:t>
              </a:r>
              <a:r>
                <a:rPr lang="en-US" i="1" dirty="0" smtClean="0">
                  <a:solidFill>
                    <a:schemeClr val="bg1"/>
                  </a:solidFill>
                </a:rPr>
                <a:t> tool</a:t>
              </a:r>
              <a:endParaRPr lang="en-US" i="1" dirty="0">
                <a:solidFill>
                  <a:schemeClr val="bg1"/>
                </a:solidFill>
              </a:endParaRPr>
            </a:p>
          </p:txBody>
        </p:sp>
      </p:grpSp>
      <p:grpSp>
        <p:nvGrpSpPr>
          <p:cNvPr id="11" name="Group 10"/>
          <p:cNvGrpSpPr/>
          <p:nvPr/>
        </p:nvGrpSpPr>
        <p:grpSpPr>
          <a:xfrm>
            <a:off x="7875773" y="11057"/>
            <a:ext cx="1196781" cy="615297"/>
            <a:chOff x="7875773" y="11057"/>
            <a:chExt cx="1196781" cy="615297"/>
          </a:xfrm>
        </p:grpSpPr>
        <p:sp>
          <p:nvSpPr>
            <p:cNvPr id="12" name="Rectangle 11"/>
            <p:cNvSpPr/>
            <p:nvPr/>
          </p:nvSpPr>
          <p:spPr>
            <a:xfrm>
              <a:off x="7875773" y="11057"/>
              <a:ext cx="1196781" cy="615297"/>
            </a:xfrm>
            <a:prstGeom prst="rect">
              <a:avLst/>
            </a:prstGeom>
            <a:solidFill>
              <a:srgbClr val="FBFBFB"/>
            </a:solidFill>
            <a:ln>
              <a:solidFill>
                <a:srgbClr val="FAFA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74352" y="153826"/>
              <a:ext cx="817101" cy="332250"/>
            </a:xfrm>
            <a:prstGeom prst="rect">
              <a:avLst/>
            </a:prstGeom>
          </p:spPr>
        </p:pic>
      </p:grpSp>
      <p:sp>
        <p:nvSpPr>
          <p:cNvPr id="2" name="Rectangle 1"/>
          <p:cNvSpPr/>
          <p:nvPr/>
        </p:nvSpPr>
        <p:spPr>
          <a:xfrm>
            <a:off x="-180109" y="2310063"/>
            <a:ext cx="8433772" cy="736355"/>
          </a:xfrm>
          <a:prstGeom prst="rect">
            <a:avLst/>
          </a:prstGeom>
        </p:spPr>
        <p:txBody>
          <a:bodyPr wrap="square">
            <a:spAutoFit/>
          </a:bodyPr>
          <a:lstStyle/>
          <a:p>
            <a:pPr marL="914400">
              <a:lnSpc>
                <a:spcPct val="107000"/>
              </a:lnSpc>
              <a:spcAft>
                <a:spcPts val="800"/>
              </a:spcAft>
            </a:pPr>
            <a:r>
              <a:rPr lang="en-US" sz="2000" i="1" kern="100" dirty="0">
                <a:latin typeface="Calibri" panose="020F0502020204030204" pitchFamily="34" charset="0"/>
                <a:ea typeface="Calibri" panose="020F0502020204030204" pitchFamily="34" charset="0"/>
                <a:cs typeface="Calibri" panose="020F0502020204030204" pitchFamily="34" charset="0"/>
              </a:rPr>
              <a:t>Link</a:t>
            </a:r>
            <a:r>
              <a:rPr lang="en-US" sz="2000" i="1" kern="100" dirty="0">
                <a:solidFill>
                  <a:srgbClr val="4472C4"/>
                </a:solidFill>
                <a:latin typeface="Calibri" panose="020F0502020204030204" pitchFamily="34" charset="0"/>
                <a:ea typeface="Calibri" panose="020F0502020204030204" pitchFamily="34" charset="0"/>
                <a:cs typeface="Calibri" panose="020F0502020204030204" pitchFamily="34" charset="0"/>
              </a:rPr>
              <a:t>: </a:t>
            </a:r>
            <a:r>
              <a:rPr lang="en-US" sz="2000" i="1" kern="100" dirty="0" smtClean="0">
                <a:solidFill>
                  <a:srgbClr val="4472C4"/>
                </a:solidFill>
                <a:latin typeface="Calibri" panose="020F0502020204030204" pitchFamily="34" charset="0"/>
                <a:ea typeface="Calibri" panose="020F0502020204030204" pitchFamily="34" charset="0"/>
                <a:cs typeface="Calibri" panose="020F0502020204030204" pitchFamily="34" charset="0"/>
              </a:rPr>
              <a:t> </a:t>
            </a:r>
            <a:r>
              <a:rPr lang="en-US" sz="2000" i="1" u="sng" dirty="0">
                <a:latin typeface="Calibri" panose="020F0502020204030204" pitchFamily="34" charset="0"/>
                <a:cs typeface="Calibri" panose="020F0502020204030204" pitchFamily="34" charset="0"/>
              </a:rPr>
              <a:t>https://datasecurity.viettel.vn/s/CUfhVu3KRjJjB4T/vtit-automation-ide-2-0-0-traning-exe</a:t>
            </a:r>
            <a:endParaRPr lang="en-US" sz="2000" kern="100" dirty="0">
              <a:effectLst/>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8108286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1" name="Google Shape;191;p36"/>
          <p:cNvSpPr txBox="1">
            <a:spLocks noGrp="1"/>
          </p:cNvSpPr>
          <p:nvPr>
            <p:ph type="ctrTitle"/>
          </p:nvPr>
        </p:nvSpPr>
        <p:spPr>
          <a:xfrm flipH="1">
            <a:off x="1147649" y="2765481"/>
            <a:ext cx="5206767" cy="1022100"/>
          </a:xfrm>
          <a:prstGeom prst="rect">
            <a:avLst/>
          </a:prstGeom>
        </p:spPr>
        <p:txBody>
          <a:bodyPr spcFirstLastPara="1" wrap="square" lIns="91425" tIns="91425" rIns="91425" bIns="91425" anchor="ctr" anchorCtr="0">
            <a:noAutofit/>
          </a:bodyPr>
          <a:lstStyle/>
          <a:p>
            <a:pPr lvl="0"/>
            <a:r>
              <a:rPr lang="en-US" dirty="0" err="1" smtClean="0">
                <a:solidFill>
                  <a:schemeClr val="accent1"/>
                </a:solidFill>
                <a:latin typeface="Calibri" panose="020F0502020204030204" pitchFamily="34" charset="0"/>
                <a:cs typeface="Calibri" panose="020F0502020204030204" pitchFamily="34" charset="0"/>
              </a:rPr>
              <a:t>Các</a:t>
            </a:r>
            <a:r>
              <a:rPr lang="en-US" dirty="0" smtClean="0">
                <a:solidFill>
                  <a:schemeClr val="accent1"/>
                </a:solidFill>
                <a:latin typeface="Calibri" panose="020F0502020204030204" pitchFamily="34" charset="0"/>
                <a:cs typeface="Calibri" panose="020F0502020204030204" pitchFamily="34" charset="0"/>
              </a:rPr>
              <a:t> </a:t>
            </a:r>
            <a:r>
              <a:rPr lang="en-US" dirty="0" err="1" smtClean="0">
                <a:solidFill>
                  <a:schemeClr val="accent1"/>
                </a:solidFill>
                <a:latin typeface="Calibri" panose="020F0502020204030204" pitchFamily="34" charset="0"/>
                <a:cs typeface="Calibri" panose="020F0502020204030204" pitchFamily="34" charset="0"/>
              </a:rPr>
              <a:t>thành</a:t>
            </a:r>
            <a:r>
              <a:rPr lang="en-US" dirty="0" smtClean="0">
                <a:solidFill>
                  <a:schemeClr val="accent1"/>
                </a:solidFill>
                <a:latin typeface="Calibri" panose="020F0502020204030204" pitchFamily="34" charset="0"/>
                <a:cs typeface="Calibri" panose="020F0502020204030204" pitchFamily="34" charset="0"/>
              </a:rPr>
              <a:t> </a:t>
            </a:r>
            <a:r>
              <a:rPr lang="en-US" dirty="0" err="1" smtClean="0">
                <a:solidFill>
                  <a:schemeClr val="accent1"/>
                </a:solidFill>
                <a:latin typeface="Calibri" panose="020F0502020204030204" pitchFamily="34" charset="0"/>
                <a:cs typeface="Calibri" panose="020F0502020204030204" pitchFamily="34" charset="0"/>
              </a:rPr>
              <a:t>phần</a:t>
            </a:r>
            <a:r>
              <a:rPr lang="en-US" dirty="0" smtClean="0">
                <a:solidFill>
                  <a:schemeClr val="accent1"/>
                </a:solidFill>
                <a:latin typeface="Calibri" panose="020F0502020204030204" pitchFamily="34" charset="0"/>
                <a:cs typeface="Calibri" panose="020F0502020204030204" pitchFamily="34" charset="0"/>
              </a:rPr>
              <a:t> </a:t>
            </a:r>
            <a:r>
              <a:rPr lang="en-US" dirty="0" err="1" smtClean="0">
                <a:solidFill>
                  <a:schemeClr val="accent1"/>
                </a:solidFill>
                <a:latin typeface="Calibri" panose="020F0502020204030204" pitchFamily="34" charset="0"/>
                <a:cs typeface="Calibri" panose="020F0502020204030204" pitchFamily="34" charset="0"/>
              </a:rPr>
              <a:t>của</a:t>
            </a:r>
            <a:r>
              <a:rPr lang="en-US" dirty="0" smtClean="0">
                <a:solidFill>
                  <a:schemeClr val="accent1"/>
                </a:solidFill>
                <a:latin typeface="Calibri" panose="020F0502020204030204" pitchFamily="34" charset="0"/>
                <a:cs typeface="Calibri" panose="020F0502020204030204" pitchFamily="34" charset="0"/>
              </a:rPr>
              <a:t> IDE</a:t>
            </a:r>
            <a:endParaRPr lang="en-US" dirty="0">
              <a:solidFill>
                <a:schemeClr val="accent1"/>
              </a:solidFill>
              <a:latin typeface="Calibri" panose="020F0502020204030204" pitchFamily="34" charset="0"/>
              <a:cs typeface="Calibri" panose="020F0502020204030204" pitchFamily="34" charset="0"/>
            </a:endParaRPr>
          </a:p>
        </p:txBody>
      </p:sp>
      <p:sp>
        <p:nvSpPr>
          <p:cNvPr id="192" name="Google Shape;192;p36"/>
          <p:cNvSpPr txBox="1">
            <a:spLocks noGrp="1"/>
          </p:cNvSpPr>
          <p:nvPr>
            <p:ph type="title"/>
          </p:nvPr>
        </p:nvSpPr>
        <p:spPr>
          <a:xfrm flipH="1">
            <a:off x="1147579" y="1412492"/>
            <a:ext cx="2979300" cy="1346189"/>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9600" dirty="0" smtClean="0">
                <a:latin typeface="Calibri" panose="020F0502020204030204" pitchFamily="34" charset="0"/>
                <a:cs typeface="Calibri" panose="020F0502020204030204" pitchFamily="34" charset="0"/>
              </a:rPr>
              <a:t>04</a:t>
            </a:r>
            <a:endParaRPr sz="9600" dirty="0">
              <a:latin typeface="Calibri" panose="020F0502020204030204" pitchFamily="34" charset="0"/>
              <a:cs typeface="Calibri" panose="020F0502020204030204" pitchFamily="34" charset="0"/>
            </a:endParaRPr>
          </a:p>
        </p:txBody>
      </p:sp>
      <p:cxnSp>
        <p:nvCxnSpPr>
          <p:cNvPr id="194" name="Google Shape;194;p36"/>
          <p:cNvCxnSpPr/>
          <p:nvPr/>
        </p:nvCxnSpPr>
        <p:spPr>
          <a:xfrm>
            <a:off x="0" y="4028275"/>
            <a:ext cx="1561500" cy="0"/>
          </a:xfrm>
          <a:prstGeom prst="straightConnector1">
            <a:avLst/>
          </a:prstGeom>
          <a:noFill/>
          <a:ln w="9525" cap="sq" cmpd="sng">
            <a:solidFill>
              <a:srgbClr val="434343"/>
            </a:solidFill>
            <a:prstDash val="solid"/>
            <a:round/>
            <a:headEnd type="none" w="med" len="med"/>
            <a:tailEnd type="none" w="med" len="med"/>
          </a:ln>
        </p:spPr>
      </p:cxnSp>
      <p:grpSp>
        <p:nvGrpSpPr>
          <p:cNvPr id="5" name="Group 4"/>
          <p:cNvGrpSpPr/>
          <p:nvPr/>
        </p:nvGrpSpPr>
        <p:grpSpPr>
          <a:xfrm>
            <a:off x="7875773" y="11057"/>
            <a:ext cx="1196781" cy="615297"/>
            <a:chOff x="7875773" y="11057"/>
            <a:chExt cx="1196781" cy="615297"/>
          </a:xfrm>
        </p:grpSpPr>
        <p:sp>
          <p:nvSpPr>
            <p:cNvPr id="6" name="Rectangle 5"/>
            <p:cNvSpPr/>
            <p:nvPr/>
          </p:nvSpPr>
          <p:spPr>
            <a:xfrm>
              <a:off x="7875773" y="11057"/>
              <a:ext cx="1196781" cy="615297"/>
            </a:xfrm>
            <a:prstGeom prst="rect">
              <a:avLst/>
            </a:prstGeom>
            <a:solidFill>
              <a:srgbClr val="FBFBFB"/>
            </a:solidFill>
            <a:ln>
              <a:solidFill>
                <a:srgbClr val="FAFA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74352" y="153826"/>
              <a:ext cx="817101" cy="332250"/>
            </a:xfrm>
            <a:prstGeom prst="rect">
              <a:avLst/>
            </a:prstGeom>
          </p:spPr>
        </p:pic>
      </p:grpSp>
    </p:spTree>
    <p:extLst>
      <p:ext uri="{BB962C8B-B14F-4D97-AF65-F5344CB8AC3E}">
        <p14:creationId xmlns:p14="http://schemas.microsoft.com/office/powerpoint/2010/main" val="3126587491"/>
      </p:ext>
    </p:extLst>
  </p:cSld>
  <p:clrMapOvr>
    <a:masterClrMapping/>
  </p:clrMapOvr>
</p:sld>
</file>

<file path=ppt/theme/theme1.xml><?xml version="1.0" encoding="utf-8"?>
<a:theme xmlns:a="http://schemas.openxmlformats.org/drawingml/2006/main" name="Tech Newsletter XL by Slidesgo">
  <a:themeElements>
    <a:clrScheme name="Custom">
      <a:dk1>
        <a:srgbClr val="000000"/>
      </a:dk1>
      <a:lt1>
        <a:srgbClr val="FFFFFF"/>
      </a:lt1>
      <a:dk2>
        <a:srgbClr val="595959"/>
      </a:dk2>
      <a:lt2>
        <a:srgbClr val="EEEEEE"/>
      </a:lt2>
      <a:accent1>
        <a:srgbClr val="EE0033"/>
      </a:accent1>
      <a:accent2>
        <a:srgbClr val="FFC300"/>
      </a:accent2>
      <a:accent3>
        <a:srgbClr val="5463FF"/>
      </a:accent3>
      <a:accent4>
        <a:srgbClr val="EAEAEA"/>
      </a:accent4>
      <a:accent5>
        <a:srgbClr val="666666"/>
      </a:accent5>
      <a:accent6>
        <a:srgbClr val="000000"/>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7356</TotalTime>
  <Words>904</Words>
  <Application>Microsoft Office PowerPoint</Application>
  <PresentationFormat>On-screen Show (16:9)</PresentationFormat>
  <Paragraphs>99</Paragraphs>
  <Slides>34</Slides>
  <Notes>34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34</vt:i4>
      </vt:variant>
    </vt:vector>
  </HeadingPairs>
  <TitlesOfParts>
    <vt:vector size="40" baseType="lpstr">
      <vt:lpstr>Calibri</vt:lpstr>
      <vt:lpstr>Exo 2</vt:lpstr>
      <vt:lpstr>Arial</vt:lpstr>
      <vt:lpstr>Fira Sans Extra Condensed Medium</vt:lpstr>
      <vt:lpstr>Roboto Condensed Light</vt:lpstr>
      <vt:lpstr>Tech Newsletter XL by Slidesgo</vt:lpstr>
      <vt:lpstr>Giới thiệu và cài đặt tool IDE, tạo project và record testcase trong IDE</vt:lpstr>
      <vt:lpstr>MỤC LỤC</vt:lpstr>
      <vt:lpstr>Giới thiệu tool IDE</vt:lpstr>
      <vt:lpstr>Tool IDE là gì</vt:lpstr>
      <vt:lpstr>Các loại kiểm thử</vt:lpstr>
      <vt:lpstr>PowerPoint Presentation</vt:lpstr>
      <vt:lpstr>Hướng dẫn cài đặt tool</vt:lpstr>
      <vt:lpstr>PowerPoint Presentation</vt:lpstr>
      <vt:lpstr>Các thành phần của IDE</vt:lpstr>
      <vt:lpstr>PowerPoint Presentation</vt:lpstr>
      <vt:lpstr>Hướng dẫn tạo project và record test case trong IDE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XIN CẢM ƠN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TECH NEWSLETTER</dc:title>
  <dc:creator>Hồ Thái Khanh (VSS LD)</dc:creator>
  <cp:lastModifiedBy>Nguyễn Huy Nhân (463063)</cp:lastModifiedBy>
  <cp:revision>203</cp:revision>
  <dcterms:modified xsi:type="dcterms:W3CDTF">2024-05-29T09:26:18Z</dcterms:modified>
</cp:coreProperties>
</file>